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299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5" autoAdjust="0"/>
    <p:restoredTop sz="94660"/>
  </p:normalViewPr>
  <p:slideViewPr>
    <p:cSldViewPr>
      <p:cViewPr varScale="1">
        <p:scale>
          <a:sx n="64" d="100"/>
          <a:sy n="64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21.5.2013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carlosbritto.com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/2012/05/</a:t>
            </a:r>
            <a:r>
              <a:rPr lang="cs-CZ" dirty="0" err="1" smtClean="0"/>
              <a:t>Barragem</a:t>
            </a:r>
            <a:r>
              <a:rPr lang="cs-CZ" dirty="0" smtClean="0"/>
              <a:t>-de-</a:t>
            </a:r>
            <a:r>
              <a:rPr lang="cs-CZ" dirty="0" err="1" smtClean="0"/>
              <a:t>Sobradinho.jpg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http://farm6.staticflickr.com/5089/5269126234_6fec93401a_</a:t>
            </a:r>
            <a:r>
              <a:rPr lang="cs-CZ" dirty="0" err="1" smtClean="0"/>
              <a:t>b.jpg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http://media.novinky.</a:t>
            </a:r>
            <a:r>
              <a:rPr lang="cs-CZ" dirty="0" err="1" smtClean="0"/>
              <a:t>cz</a:t>
            </a:r>
            <a:r>
              <a:rPr lang="cs-CZ" dirty="0" smtClean="0"/>
              <a:t>/533/145339-</a:t>
            </a:r>
            <a:r>
              <a:rPr lang="cs-CZ" dirty="0" err="1" smtClean="0"/>
              <a:t>article</a:t>
            </a:r>
            <a:r>
              <a:rPr lang="cs-CZ" dirty="0" smtClean="0"/>
              <a:t>-y74a2.jpg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argentinaweb.cz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-8.jpg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douwe</a:t>
            </a:r>
            <a:r>
              <a:rPr lang="cs-CZ" dirty="0" smtClean="0"/>
              <a:t>-</a:t>
            </a:r>
            <a:r>
              <a:rPr lang="cs-CZ" dirty="0" err="1" smtClean="0"/>
              <a:t>egberts.cz</a:t>
            </a:r>
            <a:r>
              <a:rPr lang="cs-CZ" dirty="0" smtClean="0"/>
              <a:t>/</a:t>
            </a:r>
            <a:r>
              <a:rPr lang="cs-CZ" dirty="0" err="1" smtClean="0"/>
              <a:t>Coffee</a:t>
            </a:r>
            <a:r>
              <a:rPr lang="cs-CZ" dirty="0" smtClean="0"/>
              <a:t>%20Fun/K%C3%A1vov%C3%A1%20plant%C3%A1%C5%</a:t>
            </a:r>
            <a:r>
              <a:rPr lang="cs-CZ" dirty="0" err="1" smtClean="0"/>
              <a:t>BE.jpg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http://cs.wikipedia.org/wiki/Francouzsk%C3%A9_st%C5%99edoho%C5%99%C3%AD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cathalac.org</a:t>
            </a:r>
            <a:r>
              <a:rPr lang="cs-CZ" dirty="0" smtClean="0"/>
              <a:t>/</a:t>
            </a:r>
            <a:r>
              <a:rPr lang="cs-CZ" dirty="0" err="1" smtClean="0"/>
              <a:t>lac</a:t>
            </a:r>
            <a:r>
              <a:rPr lang="cs-CZ" dirty="0" smtClean="0"/>
              <a:t>_atlas/image_</a:t>
            </a:r>
            <a:r>
              <a:rPr lang="cs-CZ" dirty="0" err="1" smtClean="0"/>
              <a:t>full</a:t>
            </a:r>
            <a:r>
              <a:rPr lang="cs-CZ" dirty="0" smtClean="0"/>
              <a:t>/18_</a:t>
            </a:r>
            <a:r>
              <a:rPr lang="cs-CZ" dirty="0" err="1" smtClean="0"/>
              <a:t>laescondida</a:t>
            </a:r>
            <a:r>
              <a:rPr lang="cs-CZ" dirty="0" smtClean="0"/>
              <a:t>_</a:t>
            </a:r>
            <a:r>
              <a:rPr lang="cs-CZ" dirty="0" err="1" smtClean="0"/>
              <a:t>chile</a:t>
            </a:r>
            <a:r>
              <a:rPr lang="cs-CZ" dirty="0" smtClean="0"/>
              <a:t>_2008_</a:t>
            </a:r>
            <a:r>
              <a:rPr lang="cs-CZ" dirty="0" err="1" smtClean="0"/>
              <a:t>full.jpg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urios.org</a:t>
            </a:r>
            <a:r>
              <a:rPr lang="cs-CZ" dirty="0" smtClean="0"/>
              <a:t>/1/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/</a:t>
            </a:r>
            <a:r>
              <a:rPr lang="cs-CZ" dirty="0" err="1" smtClean="0"/>
              <a:t>peace</a:t>
            </a:r>
            <a:r>
              <a:rPr lang="cs-CZ" dirty="0" smtClean="0"/>
              <a:t>%20palace.jpg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Jižní a Střední Amerika – Obecně SG. Studenti se rozdělí na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stejně početné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Jižní Amerika,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Střední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Amerika,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zemědělství, těžba, průmysl, obyvatelstvo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</a:rPr>
              <a:t>Jižní a Střední Amerika - obecně SG</a:t>
            </a:r>
            <a:endParaRPr lang="cs-CZ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VY-32-INOVACE-ZEM-242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67032" y="2690341"/>
            <a:ext cx="7810151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Většina jihoamerických států má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pluralitně zaměřenou ekonomiku.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87041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25723" y="1458650"/>
            <a:ext cx="5692585" cy="175432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Státy jsou jednostranně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zaměřeny </a:t>
            </a: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sym typeface="Wingdings" pitchFamily="2" charset="2"/>
              </a:rPr>
              <a:t></a:t>
            </a: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citlivé na krize</a:t>
            </a:r>
            <a:endParaRPr lang="cs-CZ" sz="36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86685" y="2382565"/>
            <a:ext cx="8170827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Jaká zkratka označuje Společný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trh jižního cípu - Sdružení volného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obchodu jihoamerických států?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29328" y="285728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Průmysl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28808" y="2967335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MERCOSUR</a:t>
            </a: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04034" y="2382567"/>
            <a:ext cx="6736139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Které dva jihoamerické státy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celosvětově vynikají jako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rybářské velmoci?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29328" y="285728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Průmysl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633007" y="2967335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Peru a Chile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752434" y="285728"/>
            <a:ext cx="36391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</a:t>
            </a: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846836" y="2690341"/>
            <a:ext cx="5450531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nazývají míšenci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bělochů a indiánů?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371377" y="2967335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Mestici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536828" y="285728"/>
            <a:ext cx="4070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580469" y="2690343"/>
            <a:ext cx="7983275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jmenoval předkolumbovský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státní útvar na území And?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14268" y="1556792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Říše Inků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9218" name="Picture 2" descr="http://media.novinky.cz/533/145339-article-y74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70892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84002" y="1669309"/>
            <a:ext cx="3867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Jižní a střední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Amerika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01356" y="2444123"/>
            <a:ext cx="8741496" cy="181588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Kolik procent je průměrná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urbanizace latinskoamerických států?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i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(tolerance 10%)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36827" y="285728"/>
            <a:ext cx="4070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787172" y="2967335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70%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/>
              <a:t>"Nový svět" - Amerika, Austrálie a Oceánie : encyklopedický přehled zemí.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 1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Olomouc : Nakladatelství Olomouc, 2000. 283 s</a:t>
            </a:r>
            <a:r>
              <a:rPr lang="cs-CZ" sz="1400" dirty="0" smtClean="0"/>
              <a:t> ISBN 80-7182-113-6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Regionální zeměpis. 2, </a:t>
            </a:r>
            <a:r>
              <a:rPr lang="cs-CZ" sz="1400" i="1" dirty="0" smtClean="0"/>
              <a:t>Afrika, Amerika, Austrálie, polární oblasti, oceány, globální problémy : učebnice zeměpisu pro střední školy. 2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 : Nakladatelství České geografické společnosti, 1998. 47 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5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douwe</a:t>
            </a:r>
            <a:r>
              <a:rPr lang="cs-CZ" sz="1100" dirty="0" smtClean="0"/>
              <a:t>-</a:t>
            </a:r>
            <a:r>
              <a:rPr lang="cs-CZ" sz="1100" dirty="0" err="1" smtClean="0"/>
              <a:t>egberts.cz</a:t>
            </a:r>
            <a:r>
              <a:rPr lang="cs-CZ" sz="1100" dirty="0" smtClean="0"/>
              <a:t>/</a:t>
            </a:r>
            <a:r>
              <a:rPr lang="cs-CZ" sz="1100" dirty="0" err="1" smtClean="0"/>
              <a:t>Coffee</a:t>
            </a:r>
            <a:r>
              <a:rPr lang="cs-CZ" sz="1100" dirty="0" smtClean="0"/>
              <a:t>%20Fun/K%C3%A1vov%C3%A1%20plant%C3%A1%C5%</a:t>
            </a:r>
            <a:r>
              <a:rPr lang="cs-CZ" sz="1100" dirty="0" err="1" smtClean="0"/>
              <a:t>BE.jpg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9 URL &lt;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cathalac.org</a:t>
            </a:r>
            <a:r>
              <a:rPr lang="cs-CZ" sz="1100" dirty="0" smtClean="0"/>
              <a:t>/</a:t>
            </a:r>
            <a:r>
              <a:rPr lang="cs-CZ" sz="1100" dirty="0" err="1" smtClean="0"/>
              <a:t>lac</a:t>
            </a:r>
            <a:r>
              <a:rPr lang="cs-CZ" sz="1100" dirty="0" smtClean="0"/>
              <a:t>_atlas/image_</a:t>
            </a:r>
            <a:r>
              <a:rPr lang="cs-CZ" sz="1100" dirty="0" err="1" smtClean="0"/>
              <a:t>full</a:t>
            </a:r>
            <a:r>
              <a:rPr lang="cs-CZ" sz="1100" dirty="0" smtClean="0"/>
              <a:t>/18_</a:t>
            </a:r>
            <a:r>
              <a:rPr lang="cs-CZ" sz="1100" dirty="0" err="1" smtClean="0"/>
              <a:t>laescondida</a:t>
            </a:r>
            <a:r>
              <a:rPr lang="cs-CZ" sz="1100" dirty="0" smtClean="0"/>
              <a:t>_</a:t>
            </a:r>
            <a:r>
              <a:rPr lang="cs-CZ" sz="1100" dirty="0" err="1" smtClean="0"/>
              <a:t>chile</a:t>
            </a:r>
            <a:r>
              <a:rPr lang="cs-CZ" sz="1100" dirty="0" smtClean="0"/>
              <a:t>_2008_</a:t>
            </a:r>
            <a:r>
              <a:rPr lang="cs-CZ" sz="1100" dirty="0" err="1" smtClean="0"/>
              <a:t>full.jpg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19 URL &lt;</a:t>
            </a:r>
            <a:r>
              <a:rPr lang="cs-CZ" sz="1100" dirty="0" smtClean="0">
                <a:cs typeface="Times New Roman" pitchFamily="18" charset="0"/>
              </a:rPr>
              <a:t> </a:t>
            </a:r>
            <a:r>
              <a:rPr lang="cs-CZ" sz="1100" dirty="0" smtClean="0"/>
              <a:t>http://media.novinky.</a:t>
            </a:r>
            <a:r>
              <a:rPr lang="cs-CZ" sz="1100" dirty="0" err="1" smtClean="0"/>
              <a:t>cz</a:t>
            </a:r>
            <a:r>
              <a:rPr lang="cs-CZ" sz="1100" dirty="0" smtClean="0"/>
              <a:t>/533/145339-</a:t>
            </a:r>
            <a:r>
              <a:rPr lang="cs-CZ" sz="1100" dirty="0" err="1" smtClean="0"/>
              <a:t>article</a:t>
            </a:r>
            <a:r>
              <a:rPr lang="cs-CZ" sz="1100" dirty="0" smtClean="0"/>
              <a:t>-y74a2.jpg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724" y="1916832"/>
            <a:ext cx="3772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Zemědělství a těžba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029396" y="3501008"/>
            <a:ext cx="1526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Průmysl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49238" y="5157192"/>
            <a:ext cx="26725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4736964" y="620688"/>
            <a:ext cx="23278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Obecně SG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15782" y="2074789"/>
            <a:ext cx="8712642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intenzivně zemědělsky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využívané území, kde dochází 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monokulturnímu pěstování plodin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např.: bavlna, káva, čaj?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55798" y="285728"/>
            <a:ext cx="603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Zemědělství a těžba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63987" y="1556792"/>
            <a:ext cx="241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Plantáž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37890" name="Picture 2" descr="http://www.douwe-egberts.cz/Coffee%20Fun/K%C3%A1vov%C3%A1%20plant%C3%A1%C5%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9074" y="2673390"/>
            <a:ext cx="3885852" cy="2915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9913" y="2382567"/>
            <a:ext cx="9004388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velkostatky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vytvořené v období španělské nadvlády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pro extenzivní pěstování plodin?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555794" y="285728"/>
            <a:ext cx="6032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Zemědělství a těžba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2705725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Latifundie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46217" y="2382566"/>
            <a:ext cx="7851829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území kterého státu se nachází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největší měděný důl na světě 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Escondida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55793" y="285728"/>
            <a:ext cx="6032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Zemědělství a těžba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36870" y="1556792"/>
            <a:ext cx="14702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Chile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9698" name="Picture 2" descr="http://www.cathalac.org/lac_atlas/image_full/18_laescondida_chile_2008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0232" y="2276442"/>
            <a:ext cx="3443536" cy="37448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459</Words>
  <Application>Microsoft Office PowerPoint</Application>
  <PresentationFormat>Předvádění na obrazovce (4:3)</PresentationFormat>
  <Paragraphs>120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Jižní a Střední Amerika - obecně SG</vt:lpstr>
      <vt:lpstr>Snímek 2</vt:lpstr>
      <vt:lpstr>Snímek 3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Snímek 22</vt:lpstr>
      <vt:lpstr>POUŽITÉ ZDROJE: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Windows User</cp:lastModifiedBy>
  <cp:revision>121</cp:revision>
  <dcterms:created xsi:type="dcterms:W3CDTF">2010-04-23T15:01:58Z</dcterms:created>
  <dcterms:modified xsi:type="dcterms:W3CDTF">2013-05-21T14:11:31Z</dcterms:modified>
</cp:coreProperties>
</file>