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299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4660"/>
  </p:normalViewPr>
  <p:slideViewPr>
    <p:cSldViewPr>
      <p:cViewPr>
        <p:scale>
          <a:sx n="90" d="100"/>
          <a:sy n="90" d="100"/>
        </p:scale>
        <p:origin x="-810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6.6.2013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baixaki.com.br</a:t>
            </a:r>
            <a:r>
              <a:rPr lang="cs-CZ" dirty="0" smtClean="0"/>
              <a:t>/</a:t>
            </a:r>
            <a:r>
              <a:rPr lang="cs-CZ" dirty="0" err="1" smtClean="0"/>
              <a:t>imagens</a:t>
            </a:r>
            <a:r>
              <a:rPr lang="cs-CZ" dirty="0" smtClean="0"/>
              <a:t>/</a:t>
            </a:r>
            <a:r>
              <a:rPr lang="cs-CZ" dirty="0" err="1" smtClean="0"/>
              <a:t>wpapers</a:t>
            </a:r>
            <a:r>
              <a:rPr lang="cs-CZ" dirty="0" smtClean="0"/>
              <a:t>/BXK17007_</a:t>
            </a:r>
            <a:r>
              <a:rPr lang="cs-CZ" dirty="0" err="1" smtClean="0"/>
              <a:t>deserto</a:t>
            </a:r>
            <a:r>
              <a:rPr lang="cs-CZ" dirty="0" smtClean="0"/>
              <a:t>-de-</a:t>
            </a:r>
            <a:r>
              <a:rPr lang="cs-CZ" dirty="0" err="1" smtClean="0"/>
              <a:t>atacama</a:t>
            </a:r>
            <a:r>
              <a:rPr lang="cs-CZ" dirty="0" smtClean="0"/>
              <a:t>-_</a:t>
            </a:r>
            <a:r>
              <a:rPr lang="cs-CZ" dirty="0" err="1" smtClean="0"/>
              <a:t>cordilheira</a:t>
            </a:r>
            <a:r>
              <a:rPr lang="cs-CZ" dirty="0" smtClean="0"/>
              <a:t>-</a:t>
            </a:r>
            <a:r>
              <a:rPr lang="cs-CZ" dirty="0" err="1" smtClean="0"/>
              <a:t>andina</a:t>
            </a:r>
            <a:r>
              <a:rPr lang="cs-CZ" dirty="0" smtClean="0"/>
              <a:t>-_</a:t>
            </a:r>
            <a:r>
              <a:rPr lang="cs-CZ" dirty="0" err="1" smtClean="0"/>
              <a:t>norte</a:t>
            </a:r>
            <a:r>
              <a:rPr lang="cs-CZ" dirty="0" smtClean="0"/>
              <a:t>-do-</a:t>
            </a:r>
            <a:r>
              <a:rPr lang="cs-CZ" dirty="0" err="1" smtClean="0"/>
              <a:t>chile</a:t>
            </a:r>
            <a:r>
              <a:rPr lang="cs-CZ" dirty="0" smtClean="0"/>
              <a:t>_-</a:t>
            </a:r>
            <a:r>
              <a:rPr lang="cs-CZ" dirty="0" err="1" smtClean="0"/>
              <a:t>agosto</a:t>
            </a:r>
            <a:r>
              <a:rPr lang="cs-CZ" dirty="0" smtClean="0"/>
              <a:t>-2004-_p.pd13820800.jpg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hks.re</a:t>
            </a:r>
            <a:r>
              <a:rPr lang="cs-CZ" dirty="0" smtClean="0"/>
              <a:t>/</a:t>
            </a:r>
            <a:r>
              <a:rPr lang="cs-CZ" dirty="0" err="1" smtClean="0"/>
              <a:t>domains</a:t>
            </a:r>
            <a:r>
              <a:rPr lang="cs-CZ" dirty="0" smtClean="0"/>
              <a:t>/</a:t>
            </a:r>
            <a:r>
              <a:rPr lang="cs-CZ" dirty="0" err="1" smtClean="0"/>
              <a:t>hks.re</a:t>
            </a:r>
            <a:r>
              <a:rPr lang="cs-CZ" dirty="0" smtClean="0"/>
              <a:t>/wiki1/lib/</a:t>
            </a:r>
            <a:r>
              <a:rPr lang="cs-CZ" dirty="0" err="1" smtClean="0"/>
              <a:t>exe</a:t>
            </a:r>
            <a:r>
              <a:rPr lang="cs-CZ" dirty="0" smtClean="0"/>
              <a:t>/</a:t>
            </a:r>
            <a:r>
              <a:rPr lang="cs-CZ" dirty="0" err="1" smtClean="0"/>
              <a:t>fetch.php</a:t>
            </a:r>
            <a:r>
              <a:rPr lang="cs-CZ" dirty="0" smtClean="0"/>
              <a:t>?media=provincie:mapa_</a:t>
            </a:r>
            <a:r>
              <a:rPr lang="cs-CZ" dirty="0" err="1" smtClean="0"/>
              <a:t>belgie.png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boliviaweb.com</a:t>
            </a:r>
            <a:r>
              <a:rPr lang="cs-CZ" dirty="0" smtClean="0"/>
              <a:t>/</a:t>
            </a:r>
            <a:r>
              <a:rPr lang="cs-CZ" dirty="0" err="1" smtClean="0"/>
              <a:t>tours</a:t>
            </a:r>
            <a:r>
              <a:rPr lang="cs-CZ" dirty="0" smtClean="0"/>
              <a:t>/</a:t>
            </a:r>
            <a:r>
              <a:rPr lang="cs-CZ" dirty="0" err="1" smtClean="0"/>
              <a:t>tourimages</a:t>
            </a:r>
            <a:r>
              <a:rPr lang="cs-CZ" dirty="0" smtClean="0"/>
              <a:t>/49/f9703f0a-4091-4d04-b0fe-9ff29a228889_m.JPG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chasque.net</a:t>
            </a:r>
            <a:r>
              <a:rPr lang="cs-CZ" dirty="0" smtClean="0"/>
              <a:t>/</a:t>
            </a:r>
            <a:r>
              <a:rPr lang="cs-CZ" dirty="0" err="1" smtClean="0"/>
              <a:t>rmartine</a:t>
            </a:r>
            <a:r>
              <a:rPr lang="cs-CZ" dirty="0" smtClean="0"/>
              <a:t>/</a:t>
            </a:r>
            <a:r>
              <a:rPr lang="cs-CZ" dirty="0" err="1" smtClean="0"/>
              <a:t>hidrovia</a:t>
            </a:r>
            <a:r>
              <a:rPr lang="cs-CZ" dirty="0" smtClean="0"/>
              <a:t>/ISS008-E-5983.jpg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simplonpc.co.uk</a:t>
            </a:r>
            <a:r>
              <a:rPr lang="cs-CZ" dirty="0" smtClean="0"/>
              <a:t>/PODover2005/Calais_050507-204.jpg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http://cs.wikipedia.org/wiki/Francouzsk%C3%A9_st%C5%99edoho%C5%99%C3%AD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http://absolventi.</a:t>
            </a:r>
            <a:r>
              <a:rPr lang="cs-CZ" dirty="0" err="1" smtClean="0"/>
              <a:t>gymcheb.cz</a:t>
            </a:r>
            <a:r>
              <a:rPr lang="cs-CZ" dirty="0" smtClean="0"/>
              <a:t>/2006/</a:t>
            </a:r>
            <a:r>
              <a:rPr lang="cs-CZ" dirty="0" err="1" smtClean="0"/>
              <a:t>miruzic</a:t>
            </a:r>
            <a:r>
              <a:rPr lang="cs-CZ" dirty="0" smtClean="0"/>
              <a:t>/obr/poldr.JPG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urios.org</a:t>
            </a:r>
            <a:r>
              <a:rPr lang="cs-CZ" dirty="0" smtClean="0"/>
              <a:t>/1/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/</a:t>
            </a:r>
            <a:r>
              <a:rPr lang="cs-CZ" dirty="0" err="1" smtClean="0"/>
              <a:t>peace</a:t>
            </a:r>
            <a:r>
              <a:rPr lang="cs-CZ" dirty="0" smtClean="0"/>
              <a:t>%20palace.jpg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Jižní a Střední Amerika – Obecně FG.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Jižní Amerika, Střední Amerika, poloha, povrch, podnebí, vodstvo 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Jižní a Střední Amerika - obecně FG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VY-32-INOVACE-ZEM-241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391911" y="2505674"/>
            <a:ext cx="8360301" cy="169277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Jaký je průměrný roční úhrn srážek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Amazonské nížině?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(tolerance 200mm)</a:t>
            </a:r>
            <a:endParaRPr lang="cs-CZ" sz="2400" b="1" i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7799" y="285728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43134" y="3013502"/>
            <a:ext cx="2595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2000 mm</a:t>
            </a:r>
            <a:endParaRPr lang="cs-CZ" sz="28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793094" y="2690340"/>
            <a:ext cx="5557932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poušť Jižní Ameriky?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7799" y="285728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21295" y="1571612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Atacama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8434" name="Picture 2" descr="http://www.baixaki.com.br/imagens/wpapers/BXK17007_deserto-de-atacama-_cordilheira-andina-_norte-do-chile_-agosto-2004-_p.pd13820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8013" y="2643300"/>
            <a:ext cx="4407974" cy="3305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958735" y="2074788"/>
            <a:ext cx="7226658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Podnebí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Guaynské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vysočiny lze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charakterizovat jako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rovníkové s dostatkem srážek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vysokými teplotami.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87036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21814" y="3044280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ANO</a:t>
            </a:r>
            <a:endParaRPr lang="cs-CZ" sz="4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81412" y="2382563"/>
            <a:ext cx="7781296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území jakého státu se nachází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největší vodopád světa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Salto Angel?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9567" y="285728"/>
            <a:ext cx="25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60707" y="1571612"/>
            <a:ext cx="316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Venezuela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10244" name="Picture 4" descr="http://www.abadiadigital.com/imagenes/salto-angel-venez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065" y="2564904"/>
            <a:ext cx="4443870" cy="32037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844920" y="2690339"/>
            <a:ext cx="745428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nejvýše položené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splavné jezero na Zemi?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9569" y="285728"/>
            <a:ext cx="25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0649" y="1571612"/>
            <a:ext cx="5500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Titicaca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(3 812 m)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7170" name="Picture 2" descr="http://www.boliviaweb.com/tours/tourimages/49/f9703f0a-4091-4d04-b0fe-9ff29a228889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0" y="2636912"/>
            <a:ext cx="4381500" cy="3286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4002" y="1669309"/>
            <a:ext cx="3867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Jižní a střední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Amerika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561543" y="2690340"/>
            <a:ext cx="8021043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záliv, u něhož leží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města Buenos Aires a Montevideo?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299569" y="285728"/>
            <a:ext cx="254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88620" y="1571612"/>
            <a:ext cx="2704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La Plata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4098" name="Picture 2" descr="http://www.chasque.net/rmartine/hidrovia/ISS008-E-5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492896"/>
            <a:ext cx="5143500" cy="34004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 Amerika, Austrálie a Oceánie : encyklopedický přehled zemí.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 1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Olomouc : Nakladatelství Olomouc, 2000. 283 s</a:t>
            </a:r>
            <a:r>
              <a:rPr lang="cs-CZ" sz="1400" dirty="0" smtClean="0"/>
              <a:t> ISBN 80-7182-113-6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BIČÍK, I. - HLAVÁČEK, P. – ŘEZNÍČKOVÁ, D. </a:t>
            </a:r>
            <a:r>
              <a:rPr lang="cs-CZ" sz="1400" i="1" dirty="0" smtClean="0">
                <a:solidFill>
                  <a:srgbClr val="000000"/>
                </a:solidFill>
                <a:cs typeface="Arial" charset="0"/>
              </a:rPr>
              <a:t>Regionální zeměpis. 2, </a:t>
            </a:r>
            <a:r>
              <a:rPr lang="cs-CZ" sz="1400" i="1" dirty="0" smtClean="0"/>
              <a:t>Afrika, Amerika, Austrálie, polární oblasti, oceány, globální problémy : učebnice zeměpisu pro střední školy. 2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  <a:cs typeface="Arial" charset="0"/>
              </a:rPr>
              <a:t>vyd</a:t>
            </a: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. Praha : Nakladatelství České geografické společnosti, 1998. 47 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13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>
                <a:latin typeface="+mj-lt"/>
              </a:rPr>
              <a:t>http://www.</a:t>
            </a:r>
            <a:r>
              <a:rPr lang="cs-CZ" sz="1100" dirty="0" err="1" smtClean="0">
                <a:latin typeface="+mj-lt"/>
              </a:rPr>
              <a:t>baixaki.com.br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imagens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wpapers</a:t>
            </a:r>
            <a:r>
              <a:rPr lang="cs-CZ" sz="1100" dirty="0" smtClean="0">
                <a:latin typeface="+mj-lt"/>
              </a:rPr>
              <a:t>/BXK17007_</a:t>
            </a:r>
            <a:r>
              <a:rPr lang="cs-CZ" sz="1100" dirty="0" err="1" smtClean="0">
                <a:latin typeface="+mj-lt"/>
              </a:rPr>
              <a:t>deserto</a:t>
            </a:r>
            <a:r>
              <a:rPr lang="cs-CZ" sz="1100" dirty="0" smtClean="0">
                <a:latin typeface="+mj-lt"/>
              </a:rPr>
              <a:t>-de-</a:t>
            </a:r>
            <a:r>
              <a:rPr lang="cs-CZ" sz="1100" dirty="0" err="1" smtClean="0">
                <a:latin typeface="+mj-lt"/>
              </a:rPr>
              <a:t>atacama</a:t>
            </a:r>
            <a:r>
              <a:rPr lang="cs-CZ" sz="1100" dirty="0" smtClean="0">
                <a:latin typeface="+mj-lt"/>
              </a:rPr>
              <a:t>-_</a:t>
            </a:r>
            <a:r>
              <a:rPr lang="cs-CZ" sz="1100" dirty="0" err="1" smtClean="0">
                <a:latin typeface="+mj-lt"/>
              </a:rPr>
              <a:t>cordilheira</a:t>
            </a:r>
            <a:r>
              <a:rPr lang="cs-CZ" sz="1100" dirty="0" smtClean="0">
                <a:latin typeface="+mj-lt"/>
              </a:rPr>
              <a:t>-</a:t>
            </a:r>
            <a:r>
              <a:rPr lang="cs-CZ" sz="1100" dirty="0" err="1" smtClean="0">
                <a:latin typeface="+mj-lt"/>
              </a:rPr>
              <a:t>andina</a:t>
            </a:r>
            <a:r>
              <a:rPr lang="cs-CZ" sz="1100" dirty="0" smtClean="0">
                <a:latin typeface="+mj-lt"/>
              </a:rPr>
              <a:t>-_</a:t>
            </a:r>
            <a:r>
              <a:rPr lang="cs-CZ" sz="1100" dirty="0" err="1" smtClean="0">
                <a:latin typeface="+mj-lt"/>
              </a:rPr>
              <a:t>norte</a:t>
            </a:r>
            <a:r>
              <a:rPr lang="cs-CZ" sz="1100" dirty="0" smtClean="0">
                <a:latin typeface="+mj-lt"/>
              </a:rPr>
              <a:t>-do-</a:t>
            </a:r>
            <a:r>
              <a:rPr lang="cs-CZ" sz="1100" dirty="0" err="1" smtClean="0">
                <a:latin typeface="+mj-lt"/>
              </a:rPr>
              <a:t>chile</a:t>
            </a:r>
            <a:r>
              <a:rPr lang="cs-CZ" sz="1100" dirty="0" smtClean="0">
                <a:latin typeface="+mj-lt"/>
              </a:rPr>
              <a:t>_-</a:t>
            </a:r>
            <a:r>
              <a:rPr lang="cs-CZ" sz="1100" dirty="0" err="1" smtClean="0">
                <a:latin typeface="+mj-lt"/>
              </a:rPr>
              <a:t>agosto</a:t>
            </a:r>
            <a:r>
              <a:rPr lang="cs-CZ" sz="1100" dirty="0" smtClean="0">
                <a:latin typeface="+mj-lt"/>
              </a:rPr>
              <a:t>-2004-_p.pd13820800.jpg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17 URL &lt; http://www.</a:t>
            </a:r>
            <a:r>
              <a:rPr lang="cs-CZ" sz="11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abadiadigital.com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/</a:t>
            </a:r>
            <a:r>
              <a:rPr lang="cs-CZ" sz="11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imagenes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/salto-angel-</a:t>
            </a:r>
            <a:r>
              <a:rPr lang="cs-CZ" sz="11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venezuela.jpg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19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>
                <a:latin typeface="+mj-lt"/>
              </a:rPr>
              <a:t>http://www.</a:t>
            </a:r>
            <a:r>
              <a:rPr lang="cs-CZ" sz="1100" dirty="0" err="1" smtClean="0">
                <a:latin typeface="+mj-lt"/>
              </a:rPr>
              <a:t>boliviaweb.com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tours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tourimages</a:t>
            </a:r>
            <a:r>
              <a:rPr lang="cs-CZ" sz="1100" dirty="0" smtClean="0">
                <a:latin typeface="+mj-lt"/>
              </a:rPr>
              <a:t>/49/f9703f0a-4091-4d04-b0fe-9ff29a228889_m.JPG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13.4.2013]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21 URL &lt;</a:t>
            </a:r>
            <a:r>
              <a:rPr lang="cs-CZ" sz="1100" dirty="0" smtClean="0">
                <a:latin typeface="+mj-lt"/>
              </a:rPr>
              <a:t> http://www.</a:t>
            </a:r>
            <a:r>
              <a:rPr lang="cs-CZ" sz="1100" dirty="0" err="1" smtClean="0">
                <a:latin typeface="+mj-lt"/>
              </a:rPr>
              <a:t>chasque.net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rmartine</a:t>
            </a:r>
            <a:r>
              <a:rPr lang="cs-CZ" sz="1100" dirty="0" smtClean="0">
                <a:latin typeface="+mj-lt"/>
              </a:rPr>
              <a:t>/</a:t>
            </a:r>
            <a:r>
              <a:rPr lang="cs-CZ" sz="1100" dirty="0" err="1" smtClean="0">
                <a:latin typeface="+mj-lt"/>
              </a:rPr>
              <a:t>hidrovia</a:t>
            </a:r>
            <a:r>
              <a:rPr lang="cs-CZ" sz="1100" dirty="0" smtClean="0">
                <a:latin typeface="+mj-lt"/>
              </a:rPr>
              <a:t>/ISS008-E-5983.jpg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&gt;[cit. 13.4.2013]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13193" y="1714488"/>
            <a:ext cx="2092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	</a:t>
            </a:r>
            <a:endParaRPr lang="cs-CZ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566665" y="3320075"/>
            <a:ext cx="2387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Podnebí</a:t>
            </a:r>
            <a:endParaRPr lang="cs-CZ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96513" y="5087698"/>
            <a:ext cx="2327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</a:t>
            </a:r>
            <a:endParaRPr lang="cs-CZ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992671" y="2690339"/>
            <a:ext cx="5158784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nazývá největší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říční nížina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světa?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27938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48424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Amazonská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349578" y="2382564"/>
            <a:ext cx="644496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průliv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oddělující Jižní Ameriku od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Ohňové země?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27938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33241" y="3105835"/>
            <a:ext cx="56775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Magalhãesův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průliv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40740" y="2690341"/>
            <a:ext cx="7662675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nejsevernější mys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Jižní Ameriky?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27937" y="285728"/>
            <a:ext cx="2288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96129" y="2967335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Mys 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Gallinas</a:t>
            </a:r>
            <a:endParaRPr lang="cs-CZ" sz="5400" b="1" dirty="0" smtClean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457</Words>
  <Application>Microsoft Office PowerPoint</Application>
  <PresentationFormat>Předvádění na obrazovce (4:3)</PresentationFormat>
  <Paragraphs>114</Paragraphs>
  <Slides>24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Jižní a Střední Amerika - obecně FG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99</cp:revision>
  <dcterms:created xsi:type="dcterms:W3CDTF">2010-04-23T15:01:58Z</dcterms:created>
  <dcterms:modified xsi:type="dcterms:W3CDTF">2013-06-06T07:46:27Z</dcterms:modified>
</cp:coreProperties>
</file>