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/>
          <p:nvPr/>
        </p:nvSpPr>
        <p:spPr>
          <a:xfrm>
            <a:off x="2286000" y="2564904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dirty="0"/>
              <a:t>Výukový materiál:	</a:t>
            </a:r>
            <a:r>
              <a:rPr lang="cs-CZ" dirty="0" smtClean="0"/>
              <a:t>VY_32_INOVACE_Halogeny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Název projektu: Šablony Špičák</a:t>
            </a:r>
            <a:br>
              <a:rPr lang="cs-CZ" dirty="0"/>
            </a:br>
            <a:r>
              <a:rPr lang="cs-CZ" dirty="0"/>
              <a:t>Číslo projektu: CZ.1.07/1.4.00/21.2735</a:t>
            </a:r>
            <a:br>
              <a:rPr lang="cs-CZ" dirty="0"/>
            </a:br>
            <a:r>
              <a:rPr lang="cs-CZ" dirty="0"/>
              <a:t>Šablona: III/2</a:t>
            </a:r>
            <a:br>
              <a:rPr lang="cs-CZ" dirty="0"/>
            </a:br>
            <a:r>
              <a:rPr lang="cs-CZ" dirty="0"/>
              <a:t>Autor VM: Mgr. Šárka Bártová</a:t>
            </a:r>
            <a:br>
              <a:rPr lang="cs-CZ" dirty="0"/>
            </a:br>
            <a:r>
              <a:rPr lang="cs-CZ" dirty="0"/>
              <a:t>VM byl vytvořen: </a:t>
            </a:r>
            <a:r>
              <a:rPr lang="cs-CZ" dirty="0" smtClean="0"/>
              <a:t>květen 2013</a:t>
            </a:r>
            <a:r>
              <a:rPr lang="cs-CZ" sz="2400" dirty="0"/>
              <a:t/>
            </a:r>
            <a:br>
              <a:rPr lang="cs-CZ" sz="24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138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Procvičení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86251"/>
              </p:ext>
            </p:extLst>
          </p:nvPr>
        </p:nvGraphicFramePr>
        <p:xfrm>
          <a:off x="1115616" y="2204864"/>
          <a:ext cx="6912769" cy="3672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9888"/>
                <a:gridCol w="2261700"/>
                <a:gridCol w="2891181"/>
              </a:tblGrid>
              <a:tr h="73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Halogen</a:t>
                      </a:r>
                      <a:endParaRPr lang="cs-CZ" sz="3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Skupenství</a:t>
                      </a:r>
                      <a:endParaRPr lang="cs-CZ" sz="3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Použití</a:t>
                      </a:r>
                      <a:endParaRPr lang="cs-CZ" sz="3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cs-CZ" sz="3600" b="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3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lang="cs-CZ" sz="3600" b="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3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</a:t>
                      </a:r>
                      <a:r>
                        <a:rPr lang="cs-CZ" sz="3600" b="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3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3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cs-CZ" sz="3600" b="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36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 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 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403648" y="1484784"/>
            <a:ext cx="24482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Doplň tabulku</a:t>
            </a:r>
          </a:p>
        </p:txBody>
      </p:sp>
    </p:spTree>
    <p:extLst>
      <p:ext uri="{BB962C8B-B14F-4D97-AF65-F5344CB8AC3E}">
        <p14:creationId xmlns:p14="http://schemas.microsoft.com/office/powerpoint/2010/main" val="294171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Řešení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525363"/>
              </p:ext>
            </p:extLst>
          </p:nvPr>
        </p:nvGraphicFramePr>
        <p:xfrm>
          <a:off x="971600" y="1451383"/>
          <a:ext cx="6984776" cy="46306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938"/>
                <a:gridCol w="2028478"/>
                <a:gridCol w="324036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Halogen</a:t>
                      </a:r>
                      <a:endParaRPr lang="cs-CZ" sz="3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Skupenství</a:t>
                      </a:r>
                      <a:endParaRPr lang="cs-CZ" sz="3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2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Použití</a:t>
                      </a:r>
                      <a:endParaRPr lang="cs-CZ" sz="3200" b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96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lang="cs-CZ" sz="36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plynné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výroba plastů, </a:t>
                      </a:r>
                      <a:r>
                        <a:rPr lang="cs-CZ" sz="2200" dirty="0" smtClean="0">
                          <a:effectLst/>
                        </a:rPr>
                        <a:t>HF, zubní pasty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2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</a:t>
                      </a:r>
                      <a:r>
                        <a:rPr lang="cs-CZ" sz="36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plynné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dezinfekce vody, výroba </a:t>
                      </a:r>
                      <a:r>
                        <a:rPr lang="cs-CZ" sz="2200" dirty="0" smtClean="0">
                          <a:effectLst/>
                        </a:rPr>
                        <a:t>PVC, ochucovadlo (NaCl)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921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</a:t>
                      </a:r>
                      <a:r>
                        <a:rPr lang="cs-CZ" sz="36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kapalné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ve fotografickém průmyslu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81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cs-CZ" sz="3600" baseline="-25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cs-CZ" sz="3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>
                          <a:effectLst/>
                        </a:rPr>
                        <a:t>pevné</a:t>
                      </a:r>
                      <a:endParaRPr lang="cs-CZ" sz="12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200" dirty="0">
                          <a:effectLst/>
                        </a:rPr>
                        <a:t>jodidování soli, dezinfekce v lékařství</a:t>
                      </a:r>
                      <a:endParaRPr lang="cs-CZ" sz="12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5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Zdroj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632728" y="1340768"/>
            <a:ext cx="797171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http://cs.wikipedia.org/wiki/Halogen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http://www.odmaturuj.cz/chemie/halogeny-2/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 http://upload.wikimedia.org/wikipedia/commons/thumb/8/86/Hazard_TT.svg/75px-Hazard_TT.svg.png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 http://t0.gstatic.com/images?q=tbn:ANd9GcRfgFn6YAx63g38kgsv7G0FdYO2Uq2BxFk7k0AIbOkQKLl2tajO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3 http://t0.gstatic.com/images?q=tbn:ANd9GcS10u4lloiTc6q6Tn3qA2TJccFkdyr3nJmNgEBNxPK7Et05PI13JQ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4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http://t0.gstatic.com/images?q=tbn:ANd9GcSu4MV3YfUlqnXPr6_0TLj-fq1PfJFrmkRrjjgyQyzgpkwu4M1uBg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5 http://t0.gstatic.com/images?q=tbn:ANd9GcTDVsRoGffoG1_3v0GjiVUVqtGQl4DKZl9pmpwByBPaVkmED7jv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6 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http://t0.gstatic.com/images?q=tbn:ANd9GcRyI9EQsaCAl1dIrrJKLq9QURczAF-rOGeSGGLei8NZpBPQf177</a:t>
            </a:r>
          </a:p>
        </p:txBody>
      </p:sp>
    </p:spTree>
    <p:extLst>
      <p:ext uri="{BB962C8B-B14F-4D97-AF65-F5344CB8AC3E}">
        <p14:creationId xmlns:p14="http://schemas.microsoft.com/office/powerpoint/2010/main" val="356642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mtClean="0">
                <a:latin typeface="Times New Roman" pitchFamily="18" charset="0"/>
                <a:cs typeface="Times New Roman" pitchFamily="18" charset="0"/>
              </a:rPr>
              <a:t> Zdroj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580581" y="1628800"/>
            <a:ext cx="7776864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7 http://t3.gstatic.com/images?q=tbn:ANd9GcRC4PUn0R8g9hnTLyLXvN0H2_XJvzE5xAdXm_xXH-21JB2tw8jO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8 http://t2.gstatic.com/images?q=tbn:ANd9GcRObeeX9xwiU5la_YFHhWCyGBkqrKs291ZW31mRYRZCRw6qlbHa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9 http://t0.gstatic.com/images?q=tbn:ANd9GcSSKNdBHh90ozhWs3I__KeN6sVDbZaKNH0HFYXAVLU6Gzl0fRag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10 http://t3.gstatic.com/images?q=tbn:ANd9GcQozDPGU1lREdINDOfJpxPHoiO6Ccdmh6cxW-CSdCDq5FRFwiS5EA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11 http://t2.gstatic.com/images?q=tbn:ANd9GcTuFo3fiKXH285J_npOV7v4Nco2oZkAKTkmOAgxFBYPDyHEAx0M8A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12 http://t2.gstatic.com/images?q=tbn:ANd9GcRNhsuO8ObM2i_1STSNN0dN6GPqSwIYi2SuWjeLFlBq4u1iWHgByA</a:t>
            </a:r>
          </a:p>
          <a:p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13 http://t1.gstatic.com/images?q=tbn:ANd9GcT1v4d_gKWgg04_G_JDUC6uXvNhuOURzje4t3Ja_vfBqeW5XhGD</a:t>
            </a:r>
          </a:p>
        </p:txBody>
      </p:sp>
    </p:spTree>
    <p:extLst>
      <p:ext uri="{BB962C8B-B14F-4D97-AF65-F5344CB8AC3E}">
        <p14:creationId xmlns:p14="http://schemas.microsoft.com/office/powerpoint/2010/main" val="31232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9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Vzdělávací oblast: Člověk a příroda</a:t>
            </a:r>
          </a:p>
          <a:p>
            <a:r>
              <a:rPr lang="cs-CZ" dirty="0"/>
              <a:t>Vzdělávací obor:  Chemie</a:t>
            </a:r>
          </a:p>
          <a:p>
            <a:r>
              <a:rPr lang="cs-CZ" dirty="0"/>
              <a:t>VM určen pro: 8. ročník</a:t>
            </a:r>
          </a:p>
          <a:p>
            <a:r>
              <a:rPr lang="cs-CZ" dirty="0"/>
              <a:t>Tematický okruh: </a:t>
            </a:r>
            <a:r>
              <a:rPr lang="cs-CZ" dirty="0" smtClean="0"/>
              <a:t>Prvky</a:t>
            </a:r>
            <a:endParaRPr lang="cs-CZ" dirty="0"/>
          </a:p>
          <a:p>
            <a:r>
              <a:rPr lang="cs-CZ" dirty="0"/>
              <a:t>Téma: </a:t>
            </a:r>
            <a:r>
              <a:rPr lang="cs-CZ" dirty="0" smtClean="0"/>
              <a:t>Halogeny</a:t>
            </a:r>
            <a:endParaRPr lang="cs-CZ" dirty="0"/>
          </a:p>
          <a:p>
            <a:r>
              <a:rPr lang="cs-CZ" dirty="0"/>
              <a:t>Anotace: </a:t>
            </a:r>
            <a:r>
              <a:rPr lang="cs-CZ" dirty="0" smtClean="0"/>
              <a:t>Halogeny je charakteristická skupina prvků. Zde je možno se dozvědět 	něco o jejich vlastnostech, výskytu, použití.</a:t>
            </a:r>
            <a:endParaRPr lang="cs-CZ" dirty="0"/>
          </a:p>
          <a:p>
            <a:r>
              <a:rPr lang="cs-CZ" dirty="0"/>
              <a:t>Klíčoví slova: </a:t>
            </a:r>
            <a:r>
              <a:rPr lang="cs-CZ" dirty="0" smtClean="0"/>
              <a:t>Fluor, chlor, brom, jod, vlastnosti, výskyt, použití.</a:t>
            </a:r>
            <a:endParaRPr lang="cs-CZ" dirty="0"/>
          </a:p>
          <a:p>
            <a:r>
              <a:rPr lang="cs-CZ" dirty="0"/>
              <a:t>Metodika: Možné použití jako seznámení s </a:t>
            </a:r>
            <a:r>
              <a:rPr lang="cs-CZ" dirty="0" smtClean="0"/>
              <a:t>prvky patřícími do skupiny halogenů, 	  jejich </a:t>
            </a:r>
            <a:r>
              <a:rPr lang="cs-CZ" dirty="0"/>
              <a:t>vlastnostmi, </a:t>
            </a:r>
            <a:r>
              <a:rPr lang="cs-CZ" dirty="0" smtClean="0"/>
              <a:t>výskytem </a:t>
            </a:r>
            <a:r>
              <a:rPr lang="cs-CZ" dirty="0"/>
              <a:t>a </a:t>
            </a:r>
            <a:r>
              <a:rPr lang="cs-CZ" dirty="0" smtClean="0"/>
              <a:t>použitím. Také </a:t>
            </a:r>
            <a:r>
              <a:rPr lang="cs-CZ" dirty="0"/>
              <a:t>k zopakování získaných </a:t>
            </a:r>
            <a:r>
              <a:rPr lang="cs-CZ" dirty="0" smtClean="0"/>
              <a:t>	  informací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0852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979712" y="2060848"/>
            <a:ext cx="52565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600" b="1" dirty="0">
                <a:latin typeface="Times New Roman" pitchFamily="18" charset="0"/>
                <a:cs typeface="Times New Roman" pitchFamily="18" charset="0"/>
              </a:rPr>
              <a:t>HALOGENY</a:t>
            </a:r>
            <a:endParaRPr lang="cs-CZ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11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Halogeny - vlastnosti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= solitvorné sloučeniny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lynné fluor a chlor, kapalný brom, pevný jód</a:t>
            </a: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VII. A skupina → 7 valenčních e</a:t>
            </a:r>
            <a:r>
              <a:rPr lang="cs-CZ" baseline="300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reaktivní  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vytváří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dvouatomové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molekuly F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Cl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Br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I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edovaté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zapáchající</a:t>
            </a:r>
          </a:p>
          <a:p>
            <a:pPr marL="0" lv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</a:p>
          <a:p>
            <a:pPr lvl="0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Hazard TT.s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8034" y="4725144"/>
            <a:ext cx="1154981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6335038" y="4704184"/>
            <a:ext cx="216024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7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Halogeny - vlastnosti</a:t>
            </a:r>
            <a:endParaRPr lang="cs-CZ" dirty="0"/>
          </a:p>
        </p:txBody>
      </p:sp>
      <p:pic>
        <p:nvPicPr>
          <p:cNvPr id="4" name="Zástupný symbol pro obsah 3" descr="http://t0.gstatic.com/images?q=tbn:ANd9GcRfgFn6YAx63g38kgsv7G0FdYO2Uq2BxFk7k0AIbOkQKLl2tajO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74" y="1412776"/>
            <a:ext cx="1944216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t0.gstatic.com/images?q=tbn:ANd9GcS10u4lloiTc6q6Tn3qA2TJccFkdyr3nJmNgEBNxPK7Et05PI13J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412776"/>
            <a:ext cx="1468963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Su4MV3YfUlqnXPr6_0TLj-fq1PfJFrmkRrjjgyQyzgpkwu4M1uB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466" y="3645024"/>
            <a:ext cx="1488476" cy="2458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t0.gstatic.com/images?q=tbn:ANd9GcTDVsRoGffoG1_3v0GjiVUVqtGQl4DKZl9pmpwByBPaVkmED7j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937921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907704" y="1412776"/>
            <a:ext cx="493570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355976" y="1412776"/>
            <a:ext cx="216025" cy="2520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868144" y="1412776"/>
            <a:ext cx="648072" cy="504056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cs-CZ" sz="24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985179" y="1412776"/>
            <a:ext cx="187221" cy="252028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11560" y="3645024"/>
            <a:ext cx="551906" cy="57606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cs-CZ" sz="2000" baseline="-25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2651942" y="3645024"/>
            <a:ext cx="191866" cy="216024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139952" y="3937921"/>
            <a:ext cx="432049" cy="499191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000" baseline="-25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516216" y="5661248"/>
            <a:ext cx="216024" cy="220889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77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Halogeny - výskyt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cs-CZ" dirty="0">
                <a:latin typeface="Times New Roman" pitchFamily="18" charset="0"/>
                <a:cs typeface="Times New Roman" pitchFamily="18" charset="0"/>
              </a:rPr>
              <a:t>v přírodě jen ve sloučeninách: jejich ionty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   v mořské vodě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F – v organismech (zuby, kosti), nerost 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kazivec CaF</a:t>
            </a:r>
            <a:r>
              <a:rPr lang="cs-CZ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Cl – v organismech (HCl v žaludku), nerost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sůl kamenná NaCl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Br – mořské organismy, nerost AgBr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I – v organismech (hormon štítné žlázy,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 chaluhách, mořské ryby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Halogeny - výskyt</a:t>
            </a:r>
            <a:endParaRPr lang="cs-CZ" dirty="0"/>
          </a:p>
        </p:txBody>
      </p:sp>
      <p:pic>
        <p:nvPicPr>
          <p:cNvPr id="4" name="Zástupný symbol pro obsah 3" descr="http://t0.gstatic.com/images?q=tbn:ANd9GcRyI9EQsaCAl1dIrrJKLq9QURczAF-rOGeSGGLei8NZpBPQf177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899" y="198884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http://t3.gstatic.com/images?q=tbn:ANd9GcRC4PUn0R8g9hnTLyLXvN0H2_XJvzE5xAdXm_xXH-21JB2tw8j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975" y="2060848"/>
            <a:ext cx="2552700" cy="1790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RObeeX9xwiU5la_YFHhWCyGBkqrKs291ZW31mRYRZCRw6qlbH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899" y="458112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t0.gstatic.com/images?q=tbn:ANd9GcSSKNdBHh90ozhWs3I__KeN6sVDbZaKNH0HFYXAVLU6Gzl0fRa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4581128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1196898" y="1683563"/>
            <a:ext cx="2466975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ůl kamenná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508103" y="1700808"/>
            <a:ext cx="256257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kazivec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1196898" y="4293096"/>
            <a:ext cx="246697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chaluha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508103" y="4293096"/>
            <a:ext cx="246697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š</a:t>
            </a:r>
            <a:r>
              <a:rPr lang="cs-CZ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títná žláza</a:t>
            </a:r>
            <a:endParaRPr lang="cs-CZ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663873" y="2060848"/>
            <a:ext cx="26005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8070675" y="2060848"/>
            <a:ext cx="245741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3663873" y="4581128"/>
            <a:ext cx="260055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975078" y="4581128"/>
            <a:ext cx="218467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cs-CZ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49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Halogeny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výroba plastu teflonu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freonů, 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zubních past,         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výroba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HF (leptá sklo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  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Cl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 dezinfekce vody, bělení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výroba HCl, ochucovadlo a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konzervace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potravin (NaCl),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výroba plastů PVC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freonů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Obrázek 3" descr="http://t3.gstatic.com/images?q=tbn:ANd9GcQozDPGU1lREdINDOfJpxPHoiO6Ccdmh6cxW-CSdCDq5FRFwiS5E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98712"/>
            <a:ext cx="16764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t2.gstatic.com/images?q=tbn:ANd9GcTuFo3fiKXH285J_npOV7v4Nco2oZkAKTkmOAgxFBYPDyHEAx0M8A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921" y="4077072"/>
            <a:ext cx="2339504" cy="17281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8120608" y="1798712"/>
            <a:ext cx="339824" cy="262136"/>
          </a:xfrm>
          <a:prstGeom prst="rect">
            <a:avLst/>
          </a:prstGeom>
          <a:solidFill>
            <a:schemeClr val="bg1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cs-C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8388425" y="4077072"/>
            <a:ext cx="360039" cy="288032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cs-CZ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2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Halogeny - použití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 sloučeniny ve fotografickém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průmyslu      </a:t>
            </a:r>
          </a:p>
          <a:p>
            <a:pPr marL="0" indent="0"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    (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AgBr), jako zpomalovače hoření</a:t>
            </a:r>
          </a:p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: sloučeniny jako dezinfekce v lékařství,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jodidování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jedlé soli, léky proti  </a:t>
            </a:r>
          </a:p>
          <a:p>
            <a:pPr marL="0" indent="0"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radioaktivnímu ozáření  </a:t>
            </a:r>
          </a:p>
          <a:p>
            <a:pPr marL="0" indent="0">
              <a:buNone/>
            </a:pPr>
            <a:r>
              <a:rPr lang="cs-CZ" dirty="0" smtClean="0"/>
              <a:t>    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 descr="http://t2.gstatic.com/images?q=tbn:ANd9GcRNhsuO8ObM2i_1STSNN0dN6GPqSwIYi2SuWjeLFlBq4u1iWHgBy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293096"/>
            <a:ext cx="1872208" cy="18722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 descr="http://t1.gstatic.com/images?q=tbn:ANd9GcT1v4d_gKWgg04_G_JDUC6uXvNhuOURzje4t3Ja_vfBqeW5XhGD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7829"/>
            <a:ext cx="1676400" cy="12573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Obdélník 5"/>
          <p:cNvSpPr/>
          <p:nvPr/>
        </p:nvSpPr>
        <p:spPr>
          <a:xfrm>
            <a:off x="3008040" y="4767829"/>
            <a:ext cx="411832" cy="245347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cs-CZ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956376" y="4293096"/>
            <a:ext cx="432048" cy="216024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13</a:t>
            </a:r>
            <a:endParaRPr lang="cs-CZ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2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272</Words>
  <Application>Microsoft Office PowerPoint</Application>
  <PresentationFormat>Předvádění na obrazovce (4:3)</PresentationFormat>
  <Paragraphs>120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Prezentace aplikace PowerPoint</vt:lpstr>
      <vt:lpstr>Prezentace aplikace PowerPoint</vt:lpstr>
      <vt:lpstr>Prezentace aplikace PowerPoint</vt:lpstr>
      <vt:lpstr>Halogeny - vlastnosti</vt:lpstr>
      <vt:lpstr>Halogeny - vlastnosti</vt:lpstr>
      <vt:lpstr>Halogeny - výskyt</vt:lpstr>
      <vt:lpstr>Halogeny - výskyt</vt:lpstr>
      <vt:lpstr>Halogeny - použití</vt:lpstr>
      <vt:lpstr>Halogeny - použití</vt:lpstr>
      <vt:lpstr>Procvičení</vt:lpstr>
      <vt:lpstr>Řešení</vt:lpstr>
      <vt:lpstr> Zdroj</vt:lpstr>
      <vt:lpstr> 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12</cp:revision>
  <dcterms:created xsi:type="dcterms:W3CDTF">2013-05-13T20:28:46Z</dcterms:created>
  <dcterms:modified xsi:type="dcterms:W3CDTF">2013-05-13T22:26:10Z</dcterms:modified>
</cp:coreProperties>
</file>