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757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5516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978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906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44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360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470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411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239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281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4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>
                <a:lumMod val="84000"/>
                <a:lumOff val="16000"/>
                <a:alpha val="90000"/>
              </a:srgbClr>
            </a:gs>
            <a:gs pos="30000">
              <a:srgbClr val="D49E6C"/>
            </a:gs>
            <a:gs pos="65000">
              <a:srgbClr val="A65528"/>
            </a:gs>
            <a:gs pos="9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B06C-72C4-4C1D-8F1A-3A51C25A903C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5AB3-19D5-43A3-919C-CB46242DF4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4814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04664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835696" y="2413338"/>
            <a:ext cx="525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Výukový materiál: VY_32_INOVACE_Polokovové prvky: B, Si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Název projektu: Šablony Špičák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Šablona: III/2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Autor VM: Mgr. Šárka Bártová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VM byl vytvořen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duben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Křemík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při výrobě skla, porcelánu, nebo cementu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ři výrobě některých speciálních slitin (ferrosilicium slitina křemíku a železa)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při výrobě součástek jako jsou diody, tranzistory, fotovoltaické články (polovodičová součástka schopná přeměňovat světlo na elektrickou energii), aj. 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výrobě silikonu (stabilní, elastický, voduodpuzující), použ. jako těsnění, chirurgické implantáty, oleje aj.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9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Zdroj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19675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cs.wikipedia.org/wiki/Polokov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http://cs.wikipedia.org/wiki/Bor_%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28prvek%29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cs.wikipedia.org/wiki/K%C5%99em%C3%ADk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http://cs.wikipedia.org/wiki/Fotovoltaick%C3%BD_%C4%8Dl%C3%A1nek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cs.wikipedia.org/wiki/Silikon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8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39552" y="1491509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1 http://t2.gstatic.com/images?q=tbn:ANd9GcTc-UUQCQ4kLmV8GBCF2JbK3D0zh8vHu2ZYmLsrCgEBABwPlY9q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2 http://upload.wikimedia.org/wikipedia/commons/thumb/a/a2/Boron.jpg/255px-Boron.jpg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3 http://upload.wikimedia.org/wikipedia/commons/thumb/3/33/Polykristalines_Silizium.jpg/255px-Polykristalines_Silizium.jpg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4 http://t1.gstatic.com/images?q=tbn:ANd9GcRW96FsZbHgHOaAsubSZi2B1uS_a5JoyK8Rj3le5F2phiZbI-qqpw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5 http://t3.gstatic.com/images?q=tbn:ANd9GcR4A5kc_Vz31gaWC9bgHoFG2OF0T5uIU9kxysHbs2z5DwJKCHoFIw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6 http://t3.gstatic.com/images?q=tbn:ANd9GcTcr1-4IW6TEDtkgblZ5h0D6lWrgNpjGJ2Vs4lxuqZCJAJlaSWD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7 http://t0.gstatic.com/images?q=tbn:ANd9GcSonf0_ojqGD4ESyrqzmwkDTQQqJAymXupl5OXSs3-8QPgSPzRE</a:t>
            </a:r>
          </a:p>
        </p:txBody>
      </p:sp>
    </p:spTree>
    <p:extLst>
      <p:ext uri="{BB962C8B-B14F-4D97-AF65-F5344CB8AC3E}">
        <p14:creationId xmlns:p14="http://schemas.microsoft.com/office/powerpoint/2010/main" xmlns="" val="33425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20688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VM určen pro: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. ročník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Tematický okruh: Prvky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Téma: Polokovové prvky: B, Si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Anotace: Polokovové prvky jako jedna skupina prvků ze tří, 	 	 charakteristika celé skupiny, umístění prvků v periodické 	 tabulce prvků, zástupci bor, křemík – jejich výskyt, použití.        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Klíčoví slova: Polokovové prvky, vlastnosti, bor, křemík, periodická       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                  tabulka prvků, výskyt, použití.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Metodika: Možné použití k vysvětlení tématu.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6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2132856"/>
            <a:ext cx="6514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Polokovové prvky: B, Si</a:t>
            </a:r>
          </a:p>
        </p:txBody>
      </p:sp>
    </p:spTree>
    <p:extLst>
      <p:ext uri="{BB962C8B-B14F-4D97-AF65-F5344CB8AC3E}">
        <p14:creationId xmlns:p14="http://schemas.microsoft.com/office/powerpoint/2010/main" xmlns="" val="21448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Polokovové prvky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sou třetí skupinou prvků vedle prvků kovových a nekovových</a:t>
            </a:r>
          </a:p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voří mezi nimi přechod jak svými vlastnostmi, tak polohou v periodické tabulce prvků</a:t>
            </a:r>
          </a:p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sou to pevné prvky, většinou křehké, nejsou kujné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mají malou elektrickou vodivost (tu lze zvětšit zahřátím nebo příměsí jiného prvku)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využívají se jako polovodiče</a:t>
            </a:r>
            <a:endParaRPr lang="cs-CZ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6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Periodická soustava prvků</a:t>
            </a:r>
            <a:endParaRPr lang="cs-CZ" dirty="0"/>
          </a:p>
        </p:txBody>
      </p:sp>
      <p:pic>
        <p:nvPicPr>
          <p:cNvPr id="2050" name="Picture 2" descr="http://t2.gstatic.com/images?q=tbn:ANd9GcTc-UUQCQ4kLmV8GBCF2JbK3D0zh8vHu2ZYmLsrCgEBABwPlY9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314" y="1772816"/>
            <a:ext cx="6519022" cy="457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596336" y="1772816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8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latinsky Borum,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značka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nědočerná pevná látka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elementární bor se v přírodě                        nevyskytuje a setkáváme se                                         s ním pouze ve sloučeninách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loučeniny boru jsou v malém množství obsaženy i   v mořské vodě a v některých minerálních pramenech</a:t>
            </a: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yselina boritá je obvykle přítomna v sopečných plynech</a:t>
            </a: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je mikrobiogenním prvkem v rostlinách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5" name="Obrázek 4" descr="C:\Users\sbartova\Desktop\Bo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2699370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7991450" y="1484784"/>
            <a:ext cx="25295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773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Bor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ve sklářství (výroba tepelně a chemicky odolného borosilkátového skla Simax), v keramice k výrobě emailů a glazur, žáruvzdorných materiálů</a:t>
            </a:r>
          </a:p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při výrobě mýdel </a:t>
            </a:r>
          </a:p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k výrobě tzv. řídicích tyčí v jaderných reaktorech</a:t>
            </a:r>
          </a:p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při přípravě směsí pro pyrotechnické účely  - barví plamen intenzivně zeleně</a:t>
            </a:r>
          </a:p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karbid boru B</a:t>
            </a:r>
            <a:r>
              <a:rPr lang="cs-CZ" sz="39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C se jako velmi tvrdá látka používá do neprůstřelných vest</a:t>
            </a:r>
          </a:p>
          <a:p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známý borax neboli dekahydrát tetraboritanu sodného Na</a:t>
            </a:r>
            <a:r>
              <a:rPr lang="cs-CZ" sz="39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39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900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 · 10H</a:t>
            </a:r>
            <a:r>
              <a:rPr lang="cs-CZ" sz="39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900" dirty="0">
                <a:latin typeface="Times New Roman" pitchFamily="18" charset="0"/>
                <a:cs typeface="Times New Roman" pitchFamily="18" charset="0"/>
              </a:rPr>
              <a:t>O se velmi často uplatňuje v metalurgii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265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Křemík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latinsky Silicium, značka Si</a:t>
            </a:r>
          </a:p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tříbřitě modrošedá látka</a:t>
            </a:r>
          </a:p>
          <a:p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tvoří 26 – 28 % zemské kůry                                      pouze vázán ve sloučeninách,                            pískovcové horniny, jíly, žuly, nejvýznamnějším zástupcem nerostů je křemen = oxid křemičitý SiO</a:t>
            </a:r>
            <a:r>
              <a:rPr lang="cs-CZ" sz="3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(všechny jeho odrůdy)</a:t>
            </a:r>
          </a:p>
          <a:p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je biogenním prvkem: v těle člověka je přibližně 1 g křemíku (v kostech, chrupavkách a zubní sklovině), v rostlinných buňkách (např. v přesličkách nebo žahavých chloupcích kopřiv) </a:t>
            </a:r>
            <a:r>
              <a:rPr lang="cs-CZ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C:\Users\sbartova\Desktop\Si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8889" y="1412776"/>
            <a:ext cx="2987402" cy="16535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351490" y="1412776"/>
            <a:ext cx="25295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5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Odrůdy křemene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t3.gstatic.com/images?q=tbn:ANd9GcTcr1-4IW6TEDtkgblZ5h0D6lWrgNpjGJ2Vs4lxuqZCJAJlaSW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750" y="4437112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RW96FsZbHgHOaAsubSZi2B1uS_a5JoyK8Rj3le5F2phiZbI-qqp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3249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3.gstatic.com/images?q=tbn:ANd9GcR4A5kc_Vz31gaWC9bgHoFG2OF0T5uIU9kxysHbs2z5DwJKCHoFI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448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0.gstatic.com/images?q=tbn:ANd9GcSonf0_ojqGD4ESyrqzmwkDTQQqJAymXupl5OXSs3-8QPgSPz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2508761" cy="188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71600" y="1484784"/>
            <a:ext cx="2466975" cy="3477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ametyst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92080" y="1412776"/>
            <a:ext cx="2143125" cy="332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křišťál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28750" y="4149080"/>
            <a:ext cx="2409825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růženín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94762" y="4149080"/>
            <a:ext cx="2508761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tygří oko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438575" y="1832498"/>
            <a:ext cx="269329" cy="22835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435205" y="1819742"/>
            <a:ext cx="233139" cy="20186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438575" y="4437112"/>
            <a:ext cx="269329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800841" y="4437112"/>
            <a:ext cx="227543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5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366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Snímek 1</vt:lpstr>
      <vt:lpstr>Snímek 2</vt:lpstr>
      <vt:lpstr>Snímek 3</vt:lpstr>
      <vt:lpstr>Polokovové prvky</vt:lpstr>
      <vt:lpstr>Periodická soustava prvků</vt:lpstr>
      <vt:lpstr>Bor </vt:lpstr>
      <vt:lpstr>Bor - využití</vt:lpstr>
      <vt:lpstr>Křemík</vt:lpstr>
      <vt:lpstr>Odrůdy křemene</vt:lpstr>
      <vt:lpstr>Křemík - využití</vt:lpstr>
      <vt:lpstr>Zdroj</vt:lpstr>
      <vt:lpstr>Zdroj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16</cp:revision>
  <dcterms:created xsi:type="dcterms:W3CDTF">2013-05-05T15:25:59Z</dcterms:created>
  <dcterms:modified xsi:type="dcterms:W3CDTF">2013-05-06T14:19:08Z</dcterms:modified>
</cp:coreProperties>
</file>