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239B-3B04-4DCE-B22D-E849F9223AA5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3539F-41C0-4DD0-B0AE-0F5C866203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feature=player_embedded&amp;v=pG0lVAmSme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051720" y="2420888"/>
            <a:ext cx="5022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Výukový materiál: VY_32_INOVACE_Amoniak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 projektu: Šablony Špičák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Číslo projektu: CZ.1.07/1.4.00/21.2735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Šablona: III/2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 VM: Mgr. Šárka Bártová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VM byl vytvořen: listopad 2013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Použití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jako hnojivo (ve formě solí nebo roztoků)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jako čistící prostředek (na grily, sklo, porcelán)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jako chladivo (zimní stadiony)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jako palivo ve spalovacích motorech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antiseptikum e konzervaci masového extraktu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 odstraňování oxidu siřičitého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Zdroj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1123869"/>
            <a:ext cx="730830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https://cs.wikipedia.org/wiki/Amoniak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http://www.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youtube.com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?feature=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player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embedded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&amp;v=pG0lVAmSmeU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https://cs.wikipedia.org/wiki/Exotermn%C3%AD_reakce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https://upload.wikimedia.org/wikipedia/commons/thumb/0/05/Ammonia-3D-balls-A.png/200px-Ammonia-3D-balls-A.png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https://upload.wikimedia.org/wikipedia/commons/thumb/6/6a/Hazard_N.svg/75px-Hazard_N.svg.png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https://upload.wikimedia.org/wikipedia/commons/thumb/3/39/Hazard_T.svg/75px-Hazard_T.svg.png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http://t3.gstatic.com/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images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?q=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tbn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:ANd9GcQIew8i_bNTA0CxdRAI9zxLGh4PY4L77_xepLi3-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YSp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-HE2KZIiKw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http://t0.gstatic.com/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images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?q=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tbn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:ANd9GcRvFy4mRhNxF3HWl2zXfmwdoXi8GlVDdvb8vnX5LyudWeMxYM33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6030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Vzdělávací obor:  Chemie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VM určen pro: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 ročník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Tematický okruh: Sloučeniny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Téma: Amoniak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Anotace: Amoniak je zajímavá sloučenina, z pohledu vzniku i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použití. Zde souhrn základních informací.         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Klíčoví slova: Amoniak, čpavek, zásadité látky.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Metodika: Možné použití k vysvětlení tématu.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7744" y="1844824"/>
            <a:ext cx="48494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Amoniak = čpavek </a:t>
            </a:r>
            <a:endParaRPr kumimoji="0" lang="cs-CZ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Vzorec, model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03648" y="2780928"/>
            <a:ext cx="11865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cs-CZ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 descr="C:\Documents and Settings\sbartova\Plocha\am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348880"/>
            <a:ext cx="31127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7596336" y="2348880"/>
            <a:ext cx="21602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Vlastnosti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Amoniak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je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bezbarvý plyn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lehčí než vzduch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velmi štiplavého zápachu (při vdechování poškozuje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			      sliznici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toxický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zásadité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povahy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rozpustný ve vodě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Documents and Settings\sbartova\Plocha\j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653136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Documents and Settings\sbartova\Plocha\prost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628800"/>
            <a:ext cx="10081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308304" y="1628800"/>
            <a:ext cx="21602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308304" y="4653136"/>
            <a:ext cx="21602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Zásaditý charakter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Při rozpouštění amoniaku ve vodě vzniká zásaditý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roztok (amoniaková voda)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NH</a:t>
            </a:r>
            <a:r>
              <a:rPr lang="cs-CZ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cs-CZ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 → NH</a:t>
            </a:r>
            <a:r>
              <a:rPr lang="cs-CZ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+ OH</a:t>
            </a:r>
            <a:r>
              <a:rPr lang="cs-CZ" sz="2800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amoniak + voda 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amonný kation + hydroxidový 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anion</a:t>
            </a: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Někdy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uváděný hydroxid amonný NH</a:t>
            </a:r>
            <a:r>
              <a:rPr lang="cs-CZ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OH je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nesprávné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označení, jelikož molekula „NH</a:t>
            </a:r>
            <a:r>
              <a:rPr lang="cs-CZ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OH“ neexistuje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4200" dirty="0" smtClean="0"/>
          </a:p>
          <a:p>
            <a:endParaRPr lang="cs-CZ" sz="4200" dirty="0"/>
          </a:p>
          <a:p>
            <a:endParaRPr lang="cs-CZ" sz="42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Zásaditý charakter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Zásaditý charakter lze dokázat běžnými indikátory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 lakmusem vzniká modré zabarvení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na univerzálním indikátorovém papírku se objeví modrá barva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nejefektnější je zbarvení s fenolftaleinem – růžovofialové, viz.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čpavková fontána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Documents and Settings\sbartova\Plocha\la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12977"/>
            <a:ext cx="216024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7236296" y="3212976"/>
            <a:ext cx="21602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Výskyt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Amoniak vzniká mikrobiálním rozkladem organických zbytků, exkrementů a moči živočichů. Například ryby, vylučují většinu odpadního dusíku ve formě amoniaku.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Ve formě chloridu amonného NH</a:t>
            </a:r>
            <a:r>
              <a:rPr lang="cs-CZ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cs-CZ" sz="2800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vyskytuje jako minerál salmiak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     </a:t>
            </a:r>
          </a:p>
          <a:p>
            <a:endParaRPr lang="cs-CZ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velkém množství je obsažen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                            v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atmosférách velkých planet Sluneční soustavy.</a:t>
            </a:r>
          </a:p>
          <a:p>
            <a:endParaRPr lang="cs-CZ" dirty="0"/>
          </a:p>
        </p:txBody>
      </p:sp>
      <p:pic>
        <p:nvPicPr>
          <p:cNvPr id="4" name="Obrázek 3" descr="C:\Documents and Settings\sbartova\Plocha\sal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996952"/>
            <a:ext cx="13681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8244408" y="2996952"/>
            <a:ext cx="21602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5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Průmyslově se vyrábí katalytickým slučováním dusíku a vodíku (jako katalyzátor se používá houbové železo) za vysokého tlaku (20 až 100 MPa) a vysoké teploty (nad 500 °C) </a:t>
            </a:r>
            <a:endParaRPr lang="cs-CZ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tato metoda se nazývá Haber-Boschova: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+ N</a:t>
            </a:r>
            <a:r>
              <a:rPr lang="cs-CZ" sz="3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→ 2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cs-CZ" sz="2800" dirty="0"/>
          </a:p>
          <a:p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Přestože je tato reakce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exotermní 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(uvolňuje se při ní energie, obvykle ve formě tepla) probíhá bez přítomnosti katalyzátorů velmi pomalu.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284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Vzorec, model</vt:lpstr>
      <vt:lpstr>Vlastnosti</vt:lpstr>
      <vt:lpstr>Zásaditý charakter</vt:lpstr>
      <vt:lpstr>Zásaditý charakter</vt:lpstr>
      <vt:lpstr>Výskyt </vt:lpstr>
      <vt:lpstr>Výroba</vt:lpstr>
      <vt:lpstr>Použití</vt:lpstr>
      <vt:lpstr>Zdroj</vt:lpstr>
    </vt:vector>
  </TitlesOfParts>
  <Company>Česká Lípa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sbartova</dc:creator>
  <cp:lastModifiedBy>sbartova</cp:lastModifiedBy>
  <cp:revision>13</cp:revision>
  <dcterms:created xsi:type="dcterms:W3CDTF">2013-04-29T06:20:55Z</dcterms:created>
  <dcterms:modified xsi:type="dcterms:W3CDTF">2013-04-29T08:24:03Z</dcterms:modified>
</cp:coreProperties>
</file>