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210A-2D03-4C21-B705-10F37AB5ADD1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7D9D-E4B5-4AAD-BAD3-F82A197BC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97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210A-2D03-4C21-B705-10F37AB5ADD1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7D9D-E4B5-4AAD-BAD3-F82A197BC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71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210A-2D03-4C21-B705-10F37AB5ADD1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7D9D-E4B5-4AAD-BAD3-F82A197BC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74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210A-2D03-4C21-B705-10F37AB5ADD1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7D9D-E4B5-4AAD-BAD3-F82A197BC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4905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210A-2D03-4C21-B705-10F37AB5ADD1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7D9D-E4B5-4AAD-BAD3-F82A197BC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983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210A-2D03-4C21-B705-10F37AB5ADD1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7D9D-E4B5-4AAD-BAD3-F82A197BC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5385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210A-2D03-4C21-B705-10F37AB5ADD1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7D9D-E4B5-4AAD-BAD3-F82A197BC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683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210A-2D03-4C21-B705-10F37AB5ADD1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7D9D-E4B5-4AAD-BAD3-F82A197BC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0262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210A-2D03-4C21-B705-10F37AB5ADD1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7D9D-E4B5-4AAD-BAD3-F82A197BC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6923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210A-2D03-4C21-B705-10F37AB5ADD1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7D9D-E4B5-4AAD-BAD3-F82A197BC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09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C210A-2D03-4C21-B705-10F37AB5ADD1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77D9D-E4B5-4AAD-BAD3-F82A197BC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7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C210A-2D03-4C21-B705-10F37AB5ADD1}" type="datetimeFigureOut">
              <a:rPr lang="cs-CZ" smtClean="0"/>
              <a:t>20.4.2013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77D9D-E4B5-4AAD-BAD3-F82A197BC8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8182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rriedljr\Desktop\Dotace pro školy\Základní logolink\logolinkI_bar.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404813"/>
            <a:ext cx="5257800" cy="150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bdélník 4"/>
          <p:cNvSpPr/>
          <p:nvPr/>
        </p:nvSpPr>
        <p:spPr>
          <a:xfrm>
            <a:off x="2051720" y="2413338"/>
            <a:ext cx="51491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Výukový materiál: VY_32_INOVACE_Voda - křížovka</a:t>
            </a:r>
            <a:br>
              <a:rPr lang="cs-C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Název projektu: Šablony Špičák</a:t>
            </a:r>
            <a:br>
              <a:rPr lang="cs-C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Číslo projektu: CZ.1.07/1.4.00/21.2735</a:t>
            </a:r>
            <a:br>
              <a:rPr lang="cs-C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Šablona: III/2</a:t>
            </a:r>
            <a:br>
              <a:rPr lang="cs-C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Autor VM: Mgr. Šárka Bártová</a:t>
            </a:r>
            <a:br>
              <a:rPr lang="cs-C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VM byl vytvořen: říjen 2012</a:t>
            </a:r>
            <a:br>
              <a:rPr lang="cs-C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cs-CZ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4694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71600" y="764704"/>
            <a:ext cx="72008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Vzdělávací oblast: Člověk a příroda</a:t>
            </a:r>
          </a:p>
          <a:p>
            <a:r>
              <a:rPr lang="cs-CZ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Vzdělávací obor:  Chemie</a:t>
            </a:r>
          </a:p>
          <a:p>
            <a:r>
              <a:rPr lang="cs-CZ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VM určen pro: 8. ročník</a:t>
            </a:r>
          </a:p>
          <a:p>
            <a:r>
              <a:rPr lang="cs-CZ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Tematický okruh: Voda</a:t>
            </a:r>
          </a:p>
          <a:p>
            <a:r>
              <a:rPr lang="cs-CZ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Téma: Voda - křížovka</a:t>
            </a:r>
          </a:p>
          <a:p>
            <a:r>
              <a:rPr lang="cs-CZ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Anotace: Druhy vod dle různých hledisek rozdělení, jejich 	 </a:t>
            </a:r>
          </a:p>
          <a:p>
            <a:r>
              <a:rPr lang="cs-CZ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získávání, jejich použití</a:t>
            </a:r>
          </a:p>
          <a:p>
            <a:r>
              <a:rPr lang="cs-CZ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Klíčoví slova: Minerální voda, destilovaná voda, tvrdá a měkká   </a:t>
            </a:r>
          </a:p>
          <a:p>
            <a:r>
              <a:rPr lang="cs-CZ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      voda, slaná voda</a:t>
            </a:r>
          </a:p>
          <a:p>
            <a:r>
              <a:rPr lang="cs-CZ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Metodika: Možné použití jako seznámení s druhy vod, jejich 	  </a:t>
            </a:r>
          </a:p>
          <a:p>
            <a:r>
              <a:rPr lang="cs-CZ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významem a použitím, k zopakování získaných informací.</a:t>
            </a:r>
            <a:endParaRPr lang="cs-CZ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7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048891" y="1412776"/>
            <a:ext cx="288489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7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VODA</a:t>
            </a:r>
          </a:p>
        </p:txBody>
      </p:sp>
      <p:pic>
        <p:nvPicPr>
          <p:cNvPr id="1026" name="Picture 2" descr="http://t2.gstatic.com/images?q=tbn:ANd9GcRoKe1eGzUOQphI5h01OVo5SngQMQd7IOGfrnhIm2yVwlnIH4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0356" y="3284984"/>
            <a:ext cx="4121962" cy="232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2430356" y="5614790"/>
            <a:ext cx="269436" cy="3344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2"/>
                </a:solidFill>
              </a:rPr>
              <a:t>1</a:t>
            </a:r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200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Voda H</a:t>
            </a:r>
            <a:r>
              <a:rPr lang="cs-CZ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cs-CZ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/>
          </a:bodyPr>
          <a:lstStyle/>
          <a:p>
            <a:pPr lvl="1">
              <a:buFont typeface="Wingdings" pitchFamily="2" charset="2"/>
              <a:buChar char="Ø"/>
            </a:pP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Voda je chemická sloučenina vodíku a kyslíku. 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Spolu se vzduchem, resp. zemskou atmosférou tvoří základní podmínky pro existenci života na Zemi. 	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Za normální teploty a tlaku je to bezbarvá, čirá kapalina bez zápachu, v silnější vrstvě namodralá.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 přírodě se vyskytuje ve třech skupenstvích: v pevném – led a sníh, v kapalném – voda a v plynném – vodní pára.</a:t>
            </a:r>
          </a:p>
          <a:p>
            <a:pPr lvl="1">
              <a:buFont typeface="Wingdings" pitchFamily="2" charset="2"/>
              <a:buChar char="Ø"/>
            </a:pP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Vyskytuje se ve více druzích.</a:t>
            </a:r>
            <a:endParaRPr lang="cs-CZ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03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Vyřeš křížovku a najdi tajenku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716456"/>
              </p:ext>
            </p:extLst>
          </p:nvPr>
        </p:nvGraphicFramePr>
        <p:xfrm>
          <a:off x="1403648" y="1196752"/>
          <a:ext cx="6336704" cy="51411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153"/>
                <a:gridCol w="461479"/>
                <a:gridCol w="461479"/>
                <a:gridCol w="461479"/>
                <a:gridCol w="461479"/>
                <a:gridCol w="461479"/>
                <a:gridCol w="461479"/>
                <a:gridCol w="461479"/>
                <a:gridCol w="481759"/>
                <a:gridCol w="442494"/>
                <a:gridCol w="462126"/>
                <a:gridCol w="462126"/>
                <a:gridCol w="579693"/>
              </a:tblGrid>
              <a:tr h="51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1.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b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x</a:t>
                      </a:r>
                      <a:r>
                        <a:rPr lang="cs-CZ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x</a:t>
                      </a:r>
                      <a:r>
                        <a:rPr lang="cs-CZ" sz="2400" b="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b="0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0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0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b="0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="0" baseline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2.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aseline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3.</a:t>
                      </a:r>
                      <a:endParaRPr lang="cs-CZ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4.</a:t>
                      </a:r>
                      <a:endParaRPr lang="cs-CZ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5.</a:t>
                      </a:r>
                      <a:endParaRPr lang="cs-CZ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6.</a:t>
                      </a:r>
                      <a:endParaRPr lang="cs-CZ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7.</a:t>
                      </a:r>
                      <a:endParaRPr lang="cs-CZ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8.</a:t>
                      </a:r>
                      <a:endParaRPr lang="cs-CZ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9.</a:t>
                      </a:r>
                      <a:endParaRPr lang="cs-CZ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cs-CZ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240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4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Zadání otázek</a:t>
            </a:r>
            <a:endParaRPr lang="cs-CZ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Doplň: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1</a:t>
            </a: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Vzorec </a:t>
            </a: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vody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2</a:t>
            </a: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Při 100</a:t>
            </a:r>
            <a:r>
              <a:rPr lang="cs-CZ" baseline="30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 </a:t>
            </a: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se voda 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endParaRPr lang="cs-CZ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3</a:t>
            </a: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Voda </a:t>
            </a: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znečištěná je voda 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cs-CZ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4</a:t>
            </a: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Voda </a:t>
            </a: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používaná k léčení 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endParaRPr lang="cs-CZ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5</a:t>
            </a: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Voda </a:t>
            </a: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 pevném skupenství 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cs-CZ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6</a:t>
            </a: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Území </a:t>
            </a: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bez vody 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</a:t>
            </a:r>
            <a:endParaRPr lang="cs-CZ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7</a:t>
            </a: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Voda </a:t>
            </a: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plynná je v 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cs-CZ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8</a:t>
            </a: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Na </a:t>
            </a: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Zemi je nejvíce vody 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... </a:t>
            </a:r>
            <a:endParaRPr lang="cs-CZ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	9</a:t>
            </a: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Vlastnost </a:t>
            </a: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vody 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10. Skupenství </a:t>
            </a:r>
            <a:r>
              <a:rPr lang="cs-CZ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vody </a:t>
            </a:r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…</a:t>
            </a:r>
            <a:endParaRPr lang="cs-CZ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43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Řešení křížovky 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3849726"/>
              </p:ext>
            </p:extLst>
          </p:nvPr>
        </p:nvGraphicFramePr>
        <p:xfrm>
          <a:off x="1403648" y="1196752"/>
          <a:ext cx="6336704" cy="51411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8153"/>
                <a:gridCol w="461479"/>
                <a:gridCol w="461479"/>
                <a:gridCol w="461479"/>
                <a:gridCol w="461479"/>
                <a:gridCol w="461479"/>
                <a:gridCol w="461479"/>
                <a:gridCol w="461479"/>
                <a:gridCol w="481759"/>
                <a:gridCol w="442494"/>
                <a:gridCol w="462126"/>
                <a:gridCol w="462126"/>
                <a:gridCol w="579693"/>
              </a:tblGrid>
              <a:tr h="51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1.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="0" dirty="0"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b="0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H</a:t>
                      </a:r>
                      <a:endParaRPr lang="cs-CZ" sz="2400" b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cs-CZ" sz="2400" b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</a:t>
                      </a:r>
                      <a:endParaRPr lang="cs-CZ" sz="2400" b="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1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2.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Y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Ř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J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3.</a:t>
                      </a:r>
                      <a:endParaRPr lang="cs-CZ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Í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4.</a:t>
                      </a:r>
                      <a:endParaRPr lang="cs-CZ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Á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Í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5.</a:t>
                      </a:r>
                      <a:endParaRPr lang="cs-CZ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dirty="0"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D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C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6.</a:t>
                      </a:r>
                      <a:endParaRPr lang="cs-CZ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U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Š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7.</a:t>
                      </a:r>
                      <a:endParaRPr lang="cs-CZ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T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M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O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F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É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Ř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8.</a:t>
                      </a:r>
                      <a:endParaRPr lang="cs-CZ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S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É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9.</a:t>
                      </a:r>
                      <a:endParaRPr lang="cs-CZ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E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Z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B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R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Á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41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cs-CZ" sz="24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P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L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N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É</a:t>
                      </a:r>
                      <a:endParaRPr lang="cs-CZ" sz="2400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2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cs-CZ" sz="2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175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Zdroje</a:t>
            </a:r>
            <a:endParaRPr lang="cs-CZ" sz="36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1556791"/>
            <a:ext cx="44319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http://cs.wikipedia.org/wiki/Voda</a:t>
            </a:r>
            <a:endParaRPr lang="cs-CZ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539552" y="2060848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r>
              <a:rPr lang="cs-CZ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http://t2.gstatic.com/images?q=tbn:ANd9GcRoKe1eGzUOQphI5h01OVo5SngQMQd7IOGfrnhIm2yVwlnIH4sM</a:t>
            </a:r>
            <a:endParaRPr lang="cs-CZ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4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283</Words>
  <Application>Microsoft Office PowerPoint</Application>
  <PresentationFormat>Předvádění na obrazovce (4:3)</PresentationFormat>
  <Paragraphs>230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Prezentace aplikace PowerPoint</vt:lpstr>
      <vt:lpstr>Prezentace aplikace PowerPoint</vt:lpstr>
      <vt:lpstr>Prezentace aplikace PowerPoint</vt:lpstr>
      <vt:lpstr>Voda H2O</vt:lpstr>
      <vt:lpstr>Vyřeš křížovku a najdi tajenku</vt:lpstr>
      <vt:lpstr>Zadání otázek</vt:lpstr>
      <vt:lpstr>Řešení křížovky </vt:lpstr>
      <vt:lpstr>   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sbartova</dc:creator>
  <cp:lastModifiedBy>sbartova</cp:lastModifiedBy>
  <cp:revision>9</cp:revision>
  <dcterms:created xsi:type="dcterms:W3CDTF">2013-04-20T14:04:29Z</dcterms:created>
  <dcterms:modified xsi:type="dcterms:W3CDTF">2013-04-20T15:46:10Z</dcterms:modified>
</cp:coreProperties>
</file>