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7" r:id="rId11"/>
    <p:sldId id="264" r:id="rId12"/>
    <p:sldId id="268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25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7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94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16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23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90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26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43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4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80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44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34C1-04FF-4BA4-8A14-4C0ED1F8690F}" type="datetimeFigureOut">
              <a:rPr lang="cs-CZ" smtClean="0"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C6310-BA58-4344-8D8F-E2289CE62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9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619672" y="2413338"/>
            <a:ext cx="6408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Výukový materiál: VY_32_INOVACE_Soli - zástupci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Název projektu: Šablony Špičák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Šablona: III/2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Autor VM: Mgr. Šárka Bártová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VM byl vytvořen: leden 2013</a:t>
            </a:r>
            <a:endParaRPr lang="cs-C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potravinářství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Hydrogenuhličitan sodný NaHCO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= jedlá soda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do kypřícího prášku do pečiva, k neutralizaci    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překyseleného žaludku                                                            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http://t2.gstatic.com/images?q=tbn:ANd9GcQ9OqAfNv25vu7d9eU3fsd2TCJDsWJtn0ntGsD7A5k7nK2g2brR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117" y="3645024"/>
            <a:ext cx="217104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508104" y="5877272"/>
            <a:ext cx="33101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lékařství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Hydrogenuhličitan sodný NaHCO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= jedlá soda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k neutralizaci překyseleného žaludku, jako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neutralizace při poleptání kyselinou     </a:t>
            </a:r>
          </a:p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Dihydrát síranu vápenatého CaSO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.2H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k výrobě sádry     </a:t>
            </a:r>
          </a:p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Dusičnan stříbrný AgNO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lápis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na léčení bradavic                                                    </a:t>
            </a:r>
          </a:p>
          <a:p>
            <a:pPr marL="0" indent="0"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lékařství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Manganistan draselný KMnO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hypermangan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jako antiseptikum v kožním lékařství, dále k   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dekontaminaci podzemních vod</a:t>
            </a:r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4" name="Obrázek 3" descr="C:\Users\sbartova\Desktop\ma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2736304" cy="2179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http://t1.gstatic.com/images?q=tbn:ANd9GcTn8QxTuxf_cmf0plqYVO8fWjgFPk2k4RcUGSmxB3Ct1BdHLY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51595"/>
            <a:ext cx="2900849" cy="217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779912" y="3645024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760881" y="3645024"/>
            <a:ext cx="339511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6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Další zajímavé soli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entahydrát 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síranu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měďnatého CuSO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.5H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             = modrá skalice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k impregnaci dřeva proti hnilobě, k hubení škůdců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rostlinných kultur, k moření osiva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C:\Users\sbartova\Desktop\mod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3261977" cy="22818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4499992" y="386104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7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Zdroje</a:t>
            </a:r>
            <a:endParaRPr lang="cs-CZ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1484784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http://cs.wikipedia.org/wiki/Soli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http://www.komenskeho66.cz/materialy/chemie/WEB-CHEMIE8/pouzitisoli.html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http://cs.wikipedia.org/wiki/Dusi%C4%8Dnany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http://sk.wikipedia.org/wiki/V%C3%A1penec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http://cs.wikipedia.org/wiki/Superfosf%C3%A1t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http://cs.wikipedia.org/wiki/Hemihydr%C3%A1t_s%C3%ADranu_v%C3%A1penat%C3%A9ho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http://cs.wikipedia.org/wiki/Uhli%C4%8Ditan_sodn%C3%BD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http://cs.wikipedia.org/wiki/Chlorid_sodn%C3%BD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http://cs.wikipedia.org/wiki/Hydrogenuhli%C4%8Ditan_sodn%C3%BD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http://lekarske.slovniky.cz/pojem/manganistan-draselny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http://cs.wikipedia.org/wiki/S%C3%ADran_m%C4%9B%C4%8Fnat%C3%BD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Zdroje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683568" y="1196752"/>
            <a:ext cx="78488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http://t0.gstatic.com/images?q=tbn:ANd9GcT_qk-5p2Cp7C5NzcfBzXy3sJ-OicD_CGfoRdMQPsIXXUpfRXb2jg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http://www.gstatic.com/inputtools/images/tia.png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http://t0.gstatic.com/images?q=tbn:ANd9GcSWINSfs0XIDk4U8mPyzwFlfD1RziW7Qf7q1pQz_vgwExjJyL6R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http://t2.gstatic.com/images?q=tbn:ANd9GcQ9OqAfNv25vu7d9eU3fsd2TCJDsWJtn0ntGsD7A5k7nK2g2brRBg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http://t2.gstatic.com/images?q=tbn:ANd9GcQzCLyFKrVGwSx1xCGNnJp0Uvv0wfYYYtLXH4_798EXNW7wnFGI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http://t1.gstatic.com/images?q=tbn:ANd9GcTn8QxTuxf_cmf0plqYVO8fWjgFPk2k4RcUGSmxB3Ct1BdHLYEF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http://t1.gstatic.com/images?q=tbn:ANd9GcTbpSqFqVecRJM3X5-_sNtTwevMZnlspF4pX7GAWW1QqII0yyrj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92696"/>
            <a:ext cx="76328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Vzdělávací obor:  Chemie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VM určen pro: </a:t>
            </a:r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it-IT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ročník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Tematický okruh: Sloučeniny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Téma: Soli - zástupci 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Anotace: Soli je obsažná skupina sloučenin, takže se zde dozvíme o několika </a:t>
            </a:r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zástupcích </a:t>
            </a:r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 této skupiny, jejich výskytu, použití.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Klíčoví slova: Soli, sloučeniny, </a:t>
            </a:r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uplatnění.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Metodika</a:t>
            </a:r>
            <a:r>
              <a:rPr lang="cs-CZ" sz="24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Možné použití k získání nových informací o několika sloučeninách  z této </a:t>
            </a:r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24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skupiny.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835696" y="1016433"/>
            <a:ext cx="53285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66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 a </a:t>
            </a:r>
            <a:r>
              <a:rPr lang="cs-CZ" sz="66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jejich zástupci</a:t>
            </a:r>
            <a:endParaRPr lang="cs-CZ" sz="6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 jsou chemické sloučeniny iontového charakteru. Obsahují kation kovu, popř. amonný kation a anion kyseliny. Jednotlivé složky mohou být organické i anorganické, jedno i víceatomové. 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Soli jsou většinou pevné krystalické látky. V roztoku a tavenině vedou elektrický proud.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Uplatňují se v mnoha oblastech.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0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zemědělství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Dusičnan sodný NaNO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chilský ledek</a:t>
            </a:r>
          </a:p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Dusičnan draselný 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oba také na výrobu výbušnin</a:t>
            </a:r>
          </a:p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Uhličitan 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vápenatý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vápenec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na neutralizaci kyselých půd</a:t>
            </a:r>
          </a:p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Dihydrogenfosforečnan vápenatý 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Ca(H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= superfosfát, z nerostu apatitu, používaný  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také k získávání fosforu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3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 stavebnictví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Dihydrát 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síranu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vápenatého 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CaSO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.2H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= nerost sádrovec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k výrobě sádry  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CaSO</a:t>
            </a:r>
            <a:r>
              <a:rPr lang="pt-BR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· 2H</a:t>
            </a:r>
            <a:r>
              <a:rPr lang="pt-BR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→ 2 CaSO</a:t>
            </a:r>
            <a:r>
              <a:rPr lang="pt-BR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· ½ H</a:t>
            </a:r>
            <a:r>
              <a:rPr lang="pt-BR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+ 3 H</a:t>
            </a:r>
            <a:r>
              <a:rPr lang="pt-BR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sbartova\Desktop\sad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3792771" cy="22425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6276539" y="3933056"/>
            <a:ext cx="311685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1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 stavebnictví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Uhličitan vápenatý CaCO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vápenec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k výrobě vápna (páleného, hašeného, malty)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jako mramor k obkladům</a:t>
            </a:r>
          </a:p>
          <a:p>
            <a:endParaRPr lang="cs-CZ" dirty="0"/>
          </a:p>
        </p:txBody>
      </p:sp>
      <p:pic>
        <p:nvPicPr>
          <p:cNvPr id="1030" name="Picture 6" descr="http://svf.utc.sk/kgt/dana/galeria/metamorfovane/origin/mram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3744417" cy="28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355976" y="350100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výrobu mýdla a skla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uhličitan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sodný 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další použití ke změkčování vody, ve starém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Egyptě k mumifikování</a:t>
            </a:r>
          </a:p>
          <a:p>
            <a:pPr marL="0" indent="0">
              <a:buNone/>
            </a:pPr>
            <a:endParaRPr lang="cs-C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uhličitan draselný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potaš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další použití v barvířství, při výrobě léků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dříve se získával loužením dřevěného popela</a:t>
            </a:r>
            <a:endParaRPr lang="cs-CZ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potravinářství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Chlorid sodný NaCl = kuchyňská sůl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z nerostu halitu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další použití na výrobu hydroxidu sodného a     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chloru, také k posypu námrazy</a:t>
            </a:r>
          </a:p>
          <a:p>
            <a:pPr marL="0" indent="0"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C:\Users\sbartova\Desktop\hal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3168352" cy="24015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4427984" y="3861048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3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492</Words>
  <Application>Microsoft Office PowerPoint</Application>
  <PresentationFormat>Předvádění na obrazovce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Prezentace aplikace PowerPoint</vt:lpstr>
      <vt:lpstr>Prezentace aplikace PowerPoint</vt:lpstr>
      <vt:lpstr>Soli</vt:lpstr>
      <vt:lpstr>V zemědělství</vt:lpstr>
      <vt:lpstr>Ve stavebnictví</vt:lpstr>
      <vt:lpstr>Ve stavebnictví</vt:lpstr>
      <vt:lpstr>Na výrobu mýdla a skla</vt:lpstr>
      <vt:lpstr>V potravinářství</vt:lpstr>
      <vt:lpstr>V potravinářství</vt:lpstr>
      <vt:lpstr>V lékařství</vt:lpstr>
      <vt:lpstr>V lékařství</vt:lpstr>
      <vt:lpstr>Další zajímavé soli</vt:lpstr>
      <vt:lpstr>Zdroje</vt:lpstr>
      <vt:lpstr> 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16</cp:revision>
  <dcterms:created xsi:type="dcterms:W3CDTF">2013-04-28T12:07:01Z</dcterms:created>
  <dcterms:modified xsi:type="dcterms:W3CDTF">2013-04-29T18:54:32Z</dcterms:modified>
</cp:coreProperties>
</file>