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1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5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72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57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37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26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2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3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36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10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CEB4C1"/>
            </a:gs>
            <a:gs pos="0">
              <a:schemeClr val="accent2">
                <a:lumMod val="60000"/>
                <a:lumOff val="40000"/>
              </a:schemeClr>
            </a:gs>
            <a:gs pos="6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36107-C216-4044-A66B-D4935C1933DD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93C1-6432-4BB6-B212-E61662919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4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915213" y="2274838"/>
            <a:ext cx="57252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Výukový materiál: VY_32_INOVACE_Kyseliny - zástupci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Název projektu: Šablony Špičák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Číslo projektu: CZ.1.07/1.4.00/21.2735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Šablona: III/2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Autor VM: Mgr. Šárka Bártová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VM byl vytvořen: říjen 2012</a:t>
            </a:r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354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Vzdělávací obor:  Chemie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aseline="-25000" dirty="0">
                <a:latin typeface="Times New Roman" pitchFamily="18" charset="0"/>
                <a:cs typeface="Times New Roman" pitchFamily="18" charset="0"/>
              </a:rPr>
              <a:t>VM určen pro: 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it-IT" sz="2400" baseline="-25000" dirty="0">
                <a:latin typeface="Times New Roman" pitchFamily="18" charset="0"/>
                <a:cs typeface="Times New Roman" pitchFamily="18" charset="0"/>
              </a:rPr>
              <a:t>. ročník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Tematický okruh: Sloučeniny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Téma: Kyseliny - zástupci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Anotace: Kyseliny je zajímavá skupina sloučenin, takže se zde dozvíme 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o několika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zástupcích 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z této skupiny, jejich výskytu, použití.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Klíčoví slova: Kyseliny, kyselost, uplatnění.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Metodika: Možné použití k získání nových informací o několika 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sloučeninách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této</a:t>
            </a:r>
          </a:p>
          <a:p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skupiny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50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83768" y="1916832"/>
            <a:ext cx="43204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000" b="1" baseline="-25000" dirty="0">
                <a:latin typeface="Times New Roman" pitchFamily="18" charset="0"/>
                <a:cs typeface="Times New Roman" pitchFamily="18" charset="0"/>
              </a:rPr>
              <a:t>Kyseliny - zástupci</a:t>
            </a:r>
            <a:endParaRPr lang="cs-CZ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2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Definice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kyseliny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jsou označovány všechny látky, jejichž molekuly se ve vodě rozkládají a uvolňují vodíkové kationty.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HA + H</a:t>
            </a:r>
            <a:r>
              <a:rPr lang="cs-CZ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cs-CZ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cs-CZ" sz="28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   (A je anion kyseliny)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Jejich vodný roztok má hodnotu pH nižší než 7.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Název byl odvozen od vlastnosti těch kyselin, které 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jsou tak slabé, že jsou i poživatelné</a:t>
            </a: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C:\Users\sbartova\Desktop\pi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25144"/>
            <a:ext cx="1368152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7812360" y="4725144"/>
            <a:ext cx="21602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1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Dělení kyselin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Podle přítomnosti kyslíku v aniontu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yslíkaté 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bezkyslíkaté </a:t>
            </a: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Podle původu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organické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anorganické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35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Kyselina chlorovodíková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nestálá těkavá bezbarvá kapalina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silná, nejúčinnější při koncentraci 38%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jako 30% = kyselina solná (technická)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vzniká rozpuštěním plynného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(chlorovodíku) ve vodě	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cs-CZ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 → H</a:t>
            </a:r>
            <a:r>
              <a:rPr lang="cs-CZ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+ Cl</a:t>
            </a:r>
            <a:r>
              <a:rPr lang="cs-CZ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je aktivátor žaludečního enzymu pepsinu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ze použít k čištění od vodního kamene</a:t>
            </a:r>
          </a:p>
          <a:p>
            <a:endParaRPr lang="cs-CZ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Users\sbartova\Desktop\ky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84784"/>
            <a:ext cx="1656184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6444208" y="1484784"/>
            <a:ext cx="21602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3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Kyselina sírová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bezbarvá olejovitá kapalina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koncentrovaná je 96–98 %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dříve vitriol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výroba je třístupňová, prvním krokem je příprava oxidu siřičitého</a:t>
            </a:r>
            <a:r>
              <a:rPr lang="cs-CZ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spalováním síry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ze použít k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při výrobě průmyslových hnojiv, plastů, léčiv, výbušnin, syntetických vláken, jako elektrolyt do olověných akumulátorů</a:t>
            </a: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sbartova\Desktop\ky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00808"/>
            <a:ext cx="1872208" cy="16788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7812360" y="1700808"/>
            <a:ext cx="21602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00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Kyselina dusičná HNO</a:t>
            </a:r>
            <a:r>
              <a:rPr lang="cs-CZ" baseline="-25000" dirty="0" smtClean="0"/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bezbarvá dýmavá kapalina,                                        na světle se rozkládá a vzniká                 červenohnědý jedovatý oxid dusičitý</a:t>
            </a:r>
          </a:p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koncentrace roztoku přesahuje 86 %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vyrábí se oxidací amoniaku za katalýzy kovovou platinou za zvýšené teploty a tlaku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lze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použít k výrobě výbušnin pomocí nitrace, dusíkatých hnojiv, barviv a léků</a:t>
            </a:r>
          </a:p>
          <a:p>
            <a:endParaRPr lang="cs-CZ" dirty="0"/>
          </a:p>
        </p:txBody>
      </p:sp>
      <p:pic>
        <p:nvPicPr>
          <p:cNvPr id="4" name="Obrázek 3" descr="C:\Users\sbartova\Desktop\ni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40768"/>
            <a:ext cx="1728192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7956376" y="1340768"/>
            <a:ext cx="21602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5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Zdroj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http://cs.wikipedia.org/wiki/Kyselina</a:t>
            </a:r>
          </a:p>
          <a:p>
            <a:r>
              <a:rPr lang="cs-CZ" dirty="0"/>
              <a:t>http://cs.wikipedia.org/wiki/Kyselina_chlorovod%C3%ADkov%C3%A1</a:t>
            </a:r>
          </a:p>
          <a:p>
            <a:r>
              <a:rPr lang="cs-CZ" dirty="0"/>
              <a:t>http://cs.wikipedia.org/wiki/Kyselina_s%C3%ADrov%C3%A1</a:t>
            </a:r>
          </a:p>
          <a:p>
            <a:r>
              <a:rPr lang="cs-CZ" dirty="0"/>
              <a:t>http://cs.wikipedia.org/wiki/Kyselina_dusi%C4%8Dn%C3%A1</a:t>
            </a:r>
          </a:p>
          <a:p>
            <a:r>
              <a:rPr lang="cs-CZ" dirty="0"/>
              <a:t>http://cs.wikipedia.org/wiki/Oxid_dusi%C4%8Dit%C3%BD</a:t>
            </a:r>
          </a:p>
          <a:p>
            <a:r>
              <a:rPr lang="cs-CZ" dirty="0"/>
              <a:t>1 http://upload.wikimedia.org/wikipedia/commons/thumb/8/87/Hazard_C.svg/75px-Hazard_C.svg.png</a:t>
            </a:r>
          </a:p>
          <a:p>
            <a:r>
              <a:rPr lang="cs-CZ" dirty="0"/>
              <a:t>2 http://t0.gstatic.com/images?q=tbn:ANd9GcSrOdkOkiVyqcGTaQ9e8tou1D5EAP2gSRMxNOUTULhh9aS_vKPP</a:t>
            </a:r>
          </a:p>
          <a:p>
            <a:r>
              <a:rPr lang="cs-CZ" dirty="0"/>
              <a:t>3 http://upload.wikimedia.org/wikipedia/commons/thumb/2/24/Sulfuric-acid-3D-vdW.png/130px-Sulfuric-acid-3D-vdW.png</a:t>
            </a:r>
          </a:p>
          <a:p>
            <a:r>
              <a:rPr lang="cs-CZ" dirty="0"/>
              <a:t>4 http</a:t>
            </a:r>
            <a:r>
              <a:rPr lang="cs-CZ"/>
              <a:t>://</a:t>
            </a:r>
            <a:r>
              <a:rPr lang="cs-CZ" smtClean="0"/>
              <a:t>upload.wikimedia.org/wikipedia/commons/thumb/5/5e/Nitric-acid-3D-vdW.png/120px-Nitric-acid-3D-vdW.png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0523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208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Prezentace aplikace PowerPoint</vt:lpstr>
      <vt:lpstr>Definice</vt:lpstr>
      <vt:lpstr>Dělení kyselin</vt:lpstr>
      <vt:lpstr>Kyselina chlorovodíková HCl </vt:lpstr>
      <vt:lpstr>Kyselina sírová H2SO4</vt:lpstr>
      <vt:lpstr>Kyselina dusičná HNO3</vt:lpstr>
      <vt:lpstr>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10</cp:revision>
  <dcterms:created xsi:type="dcterms:W3CDTF">2013-04-29T17:56:15Z</dcterms:created>
  <dcterms:modified xsi:type="dcterms:W3CDTF">2013-04-30T01:06:16Z</dcterms:modified>
</cp:coreProperties>
</file>