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9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6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5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3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2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95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2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61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68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9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7AA3-C9B8-4896-8D45-179581012F5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2740-D533-4A54-B638-A5619E0C4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2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1943100" y="2413338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Výukový materiál: VY_32_INOVACE_Chemický prvek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VM byl vytvořen: leden 2013</a:t>
            </a:r>
          </a:p>
        </p:txBody>
      </p:sp>
    </p:spTree>
    <p:extLst>
      <p:ext uri="{BB962C8B-B14F-4D97-AF65-F5344CB8AC3E}">
        <p14:creationId xmlns:p14="http://schemas.microsoft.com/office/powerpoint/2010/main" val="1342724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764704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27584" y="1582341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http://www.zschemie.euweb.cz/atomy/atom11.html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http://is.muni.cz/do/1499/el/estud/pedf/ps09/slouceniny/web/pages/121.html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http://cs.wikipedia.org/wiki/Seznam_chemick%C3%BDch_prvk%C5%AF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http://cs.wikipedia.org/wiki/Atomov%C3%A9_%C4%8D%C3%ADslo</a:t>
            </a:r>
          </a:p>
          <a:p>
            <a:endParaRPr lang="cs-CZ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http://t2.gstatic.com/images?q=tbn:ANd9GcS5n1iGpF1cZ6eQr2pprBqJrtjwEA2ugIPM38mgV68fkcTax_xY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cs-CZ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://www.labo.cz/mft/img/ptall1.gif</a:t>
            </a:r>
          </a:p>
        </p:txBody>
      </p:sp>
    </p:spTree>
    <p:extLst>
      <p:ext uri="{BB962C8B-B14F-4D97-AF65-F5344CB8AC3E}">
        <p14:creationId xmlns:p14="http://schemas.microsoft.com/office/powerpoint/2010/main" val="299666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51344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it-IT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VM určen pro: 8. ročník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Tematický okruh: Chemické látky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Téma: Chemický prvek 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Anotace: Chemický prvek jako jeden typ chemické látky, ke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vzájemnému          	rozlišení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 každý několik svých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charakteristik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Zde zaměřeno na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název, značku, protonové číslo.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Klíčoví slova: Prvek, název, značka, protonové číslo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Metodika: Možné použití k získání základních informací o pojmenování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a označování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chemického prvku. </a:t>
            </a:r>
          </a:p>
        </p:txBody>
      </p:sp>
    </p:spTree>
    <p:extLst>
      <p:ext uri="{BB962C8B-B14F-4D97-AF65-F5344CB8AC3E}">
        <p14:creationId xmlns:p14="http://schemas.microsoft.com/office/powerpoint/2010/main" val="300551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51720" y="1844824"/>
            <a:ext cx="5089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Chemický prvek</a:t>
            </a:r>
          </a:p>
        </p:txBody>
      </p:sp>
    </p:spTree>
    <p:extLst>
      <p:ext uri="{BB962C8B-B14F-4D97-AF65-F5344CB8AC3E}">
        <p14:creationId xmlns:p14="http://schemas.microsoft.com/office/powerpoint/2010/main" val="168761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Chemický prvek je látka, kterou tvoří atomy se stejným protonovým číslem.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75719" y="1700808"/>
            <a:ext cx="6098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Každý má svůj název, značku a protonové číslo.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8" y="242088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Prvky jsou shromážděny a dle svého protonového čísla umístěny v periodickém systému prvků. Ten sestavil v 2. polovině 19. st.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Dmitrij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Ivanovič Mendělejev.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676" y="3861048"/>
            <a:ext cx="24288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90551" y="3861048"/>
            <a:ext cx="241889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8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27226" cy="583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67544" y="404664"/>
            <a:ext cx="28803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Název prvku</a:t>
            </a: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1382" y="1484784"/>
            <a:ext cx="70170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Latinský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odvozen podle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nerostu nebo horniny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(baryum, fluor)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vlastnosti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(brom – zapáchající, fosfor – světélkující)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barevnosti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(síra – světle žlutý, chlor – světle zelený)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planet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(helium – Slunce, uran – Uran)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objevitelů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(Curiu – manželé Curiovi)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významného vědce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(nobelium – A. Nobel)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řek, měst států, světadílů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gallium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germanium)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způsobu využití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(mangan – čistí)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okolností objevu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(technecium – umělý)</a:t>
            </a:r>
          </a:p>
        </p:txBody>
      </p:sp>
    </p:spTree>
    <p:extLst>
      <p:ext uri="{BB962C8B-B14F-4D97-AF65-F5344CB8AC3E}">
        <p14:creationId xmlns:p14="http://schemas.microsoft.com/office/powerpoint/2010/main" val="77314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Název prvku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556793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shodující se s latinským</a:t>
            </a: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helium, lithium, </a:t>
            </a:r>
            <a:r>
              <a:rPr lang="cs-CZ" sz="24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gallium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krypton…)</a:t>
            </a:r>
          </a:p>
          <a:p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shodující se s latinským bez koncovky</a:t>
            </a: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bor,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chlorum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chlor,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titanium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titan,      </a:t>
            </a:r>
          </a:p>
          <a:p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arsenicum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arsen,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manganum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mangan…)</a:t>
            </a:r>
          </a:p>
          <a:p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lišící se od latinského</a:t>
            </a: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natrium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sodík,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síra,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ferrum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železo, </a:t>
            </a:r>
          </a:p>
          <a:p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cuprum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měď,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calcium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vápník…)</a:t>
            </a:r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731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Značka prvku</a:t>
            </a: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412777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Značka prvku je mezinárodním symbolem.</a:t>
            </a:r>
          </a:p>
          <a:p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Skládá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 jednoho velkého písmene,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 S, P, H, K…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ze dvou písmen: 1. velkého a 2.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malého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Ca, 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Si…</a:t>
            </a:r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Značka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odvozena od 1. popř. i následujících písmen latinského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názvu: </a:t>
            </a:r>
          </a:p>
          <a:p>
            <a:r>
              <a:rPr lang="cs-CZ" sz="24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borum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cs-CZ" sz="2400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phosphorus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ilicium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Si, magnesium 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Mg…</a:t>
            </a:r>
          </a:p>
        </p:txBody>
      </p:sp>
    </p:spTree>
    <p:extLst>
      <p:ext uri="{BB962C8B-B14F-4D97-AF65-F5344CB8AC3E}">
        <p14:creationId xmlns:p14="http://schemas.microsoft.com/office/powerpoint/2010/main" val="160711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Protonové číslo</a:t>
            </a: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628800"/>
            <a:ext cx="76328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Někdy též uváděné jako atomové číslo.</a:t>
            </a:r>
          </a:p>
          <a:p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Označuje se symbolem Z.</a:t>
            </a:r>
          </a:p>
          <a:p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Udává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počet protonů v jádře atomu, </a:t>
            </a: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shodně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 počet elektronů v obalu téhož atomu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pořadovým číslem prvku v 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periodické tabulce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prvků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Píše se vlevo dolu ke značce prvku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		  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		  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cs-CZ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81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251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Název prvku</vt:lpstr>
      <vt:lpstr>Název prvku</vt:lpstr>
      <vt:lpstr>Značka prvku</vt:lpstr>
      <vt:lpstr>Protonové číslo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7</cp:revision>
  <dcterms:created xsi:type="dcterms:W3CDTF">2013-04-21T10:41:05Z</dcterms:created>
  <dcterms:modified xsi:type="dcterms:W3CDTF">2013-04-21T11:56:24Z</dcterms:modified>
</cp:coreProperties>
</file>