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09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:\_Granty\OPVK Šablony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8"/>
            <a:ext cx="81724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 txBox="1">
            <a:spLocks/>
          </p:cNvSpPr>
          <p:nvPr/>
        </p:nvSpPr>
        <p:spPr>
          <a:xfrm>
            <a:off x="500062" y="2428875"/>
            <a:ext cx="2714615" cy="3895725"/>
          </a:xfrm>
          <a:prstGeom prst="rect">
            <a:avLst/>
          </a:prstGeom>
        </p:spPr>
        <p:txBody>
          <a:bodyPr anchor="t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 školy: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Autor: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Číslo projektu: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 projektu: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3500430" y="2428875"/>
            <a:ext cx="507207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45720" bIns="0">
            <a:norm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SŠ spojů a informatiky Tábor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Petr Vlach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VY_32_INOVACE_OS_12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CZ.1.07/1.5.00/34.1021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Moderní škola – inovace výuky na SŠSI Tábor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Testování vlastností  zásad skupiny pro nové objekty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Pokud chceme konfigurovat zásady skupin pro nové objekty(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napoř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pro novou organizační jednotku)  , nikdy to neprovádějme v provozním prostředí. Je potřeba to vyzkoušet někde „mimo“.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 tyto účely máme k dispozici nástroj 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Výsledná sada zásad v režimu plánování.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spustit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Active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Directory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vytvořit novou organizační jednotku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úklid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ve vlastnostech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org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jednotky úklid vytvořit novou zásadu skupin a v ní povolit některá nastavení (např.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Konfigurace uživatele\Šablony pro správu\Systém   - povolit: Zakázat přístup k nástrojům pro úpravu registru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pravé tlačítko na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org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jednotku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úklid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všechny úkoly,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výsledná sada zásad (Plánování)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Výhodou dalšího postupu je, že nemusí existovat uživatelský účet, pro který chceme zjistit výsledné zásady.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V dialogovém okně Výběr počítače uživatele  klepněte na Další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Dále nic neměňte a stiskněte vícekrát Další,…..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Po vytvoření okna s výslednou sadou zkontrolujte nastavení pro Konfigurace uživatele\Šablony pro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správu\Systém   - povolit: Zakázat přístup k nástrojům pro úpravu registru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214414" y="285728"/>
            <a:ext cx="2198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B) Plánování </a:t>
            </a:r>
            <a:r>
              <a:rPr lang="cs-CZ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úloh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2844" y="1071546"/>
            <a:ext cx="900115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400" b="1" dirty="0" smtClean="0">
                <a:latin typeface="Arial" pitchFamily="34" charset="0"/>
                <a:cs typeface="Arial" pitchFamily="34" charset="0"/>
              </a:rPr>
              <a:t>Literatura:</a:t>
            </a: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b="1" dirty="0" smtClean="0">
                <a:latin typeface="Arial" pitchFamily="34" charset="0"/>
                <a:cs typeface="Arial" pitchFamily="34" charset="0"/>
              </a:rPr>
              <a:t>[1]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STANEK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Microsoft Windows Server 2003</a:t>
            </a:r>
            <a:r>
              <a:rPr lang="cs-CZ" sz="1400" i="1" dirty="0" smtClean="0">
                <a:latin typeface="Arial" pitchFamily="34" charset="0"/>
                <a:cs typeface="Arial" pitchFamily="34" charset="0"/>
              </a:rPr>
              <a:t>  - K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apesn</a:t>
            </a:r>
            <a:r>
              <a:rPr lang="cs-CZ" sz="1400" i="1" dirty="0" smtClean="0">
                <a:latin typeface="Arial" pitchFamily="34" charset="0"/>
                <a:cs typeface="Arial" pitchFamily="34" charset="0"/>
              </a:rPr>
              <a:t>í rádce administrátora.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2. aktualizované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. Brno: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Computer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a.s.,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2007. ISBN 978-80-251-1654-8</a:t>
            </a: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428992" y="2857496"/>
            <a:ext cx="20002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Windows server  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43042" y="3429000"/>
            <a:ext cx="57150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Automatizace úloh správy</a:t>
            </a:r>
            <a:endParaRPr lang="cs-CZ" sz="20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A) Zásady skupin (</a:t>
            </a:r>
            <a:r>
              <a:rPr kumimoji="0" lang="cs-CZ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Group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policy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Uživatelé mají po přihlášení k dispozici téměř všechny možnosti operačního systému – mohou spouštět aplikace, hrát hry , nastavovat  prostředí, vypalovat hudbu a videa. Z hlediska správy systému je potřeba tyto činnosti regulovat – nakonfigurovat takové prostředí klientských počítačů, které vyhovuje racionálnímu používání výpočetních prostředků.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Zásady skupiny si lze představit jako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sady pravidel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pomocí kterých lze spravovat uživatele a klientské počítače. Lze je použít pro několik domén, pro jednotlivé domény, pro skupiny v rámci domény .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Prostřednictvím dědění vlastností se zásady použité u nadřazeného objektu dědí na podřízené objekty. Pořadí dědění vlastností –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jednotlivé úrovně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Síť  - &gt; doména  -&gt;organizační jednotky -&gt; podřízené organizační jednotky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Jde tedy o hierarchickou strukturu. Díky existenci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organizačních jednotek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můžeme seskupovat uživatelské počítače například podle příslušnosti k jednotlivým oddělením firmy (Sklad, Výroba, Obchod,…)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Pokud vytvoříte zásady skupiny pro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doménu test.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ovlivní  nastavené zásady v Konfiguraci počítače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všechny počítače v doméně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nastavené zásady v Konfiguraci uživatele ovlivní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všechny doménové uživatele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Podřízenému objektu lze nastavit zásady, které jsou v rozporu s nastavením zásad pro nadřazený objekt.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643446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Řešení konfliktů mezi nastaveními zásad: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 Pokud existují konflikty mezi nastaveními zásad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 danou úroveň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(např.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 doménu existuje více zásad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, mají přednost zásady, které jsou použity později (to znamená, že v seznamu zásad pro danou úroveň jsou uvedeny výše – seznam zásad se čte v okně odspodu nahoru) .Pokud si však dříve či později použité zásady neodporují, tvoří platnou zásadu společně.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4816800" cy="4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4611231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 Pokud se používají zásady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 více úrovních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platí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pořadí zpracování zásad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[ 1, s.115]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Úroveň 1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místní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zásady skupiny (na místním počítači),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nejmenší priorita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Úroveň 2:zásady skupin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sítě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Úroveň 3:zásady skupin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domény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Úroveň 4:zásady skupin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organizační jednotky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Úroveň 5:zásady skupin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podřízené organizační jednotky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Zásady skupin organizační jednotky mají přednost před zásadami skupin domény .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Zásady, které jsou objektu (uživateli, počítači)  nejblíže,  mají nejvyšší prioritu.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Active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Directory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 pravá klávesa  například na doménu test.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vlastnosti a na nějakou organizační skupinu, vlastnosti = &gt; obě mají svoje zásady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Vytvoření nové organizační jednotky: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Spustit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Active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Directory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Prává klávesa na doménu test.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loc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Nový, Organizační jednotka, Název, „Obchod“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5000628" cy="301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142984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Pod organizační jednotku je možné připojit podřízené organizační jednotky (Technologové,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Tech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_1,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Tech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_2) :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786058"/>
            <a:ext cx="4995862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592933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 nově vytvořených jednotek je možné přesunout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uživatelské účty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Vytvořené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doménové a globální skupiny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můžeme také přesunout do organizačních jednotek ,ale přesun skupin ve struktuře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Active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Directory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na jejích funkcích nic nemění.Doporučení je nepřesouvat doménové skupiny.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Nastavení zásad se dělí na dvě kategorie: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zásady počítače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aplikovány během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spouštění systému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.Platí pro počítač bez ohledu na to, jaký se k němu přihlásí uživatel.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zásady uživatele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aplikovány během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přihlašování uživatele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.Platí pro uživatele bez ohledu na to, ke kterému počítači se přihlásí.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Některá nastavení jsou stejná pro v obou kategoriích, pokud jsou v konfliktu,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platí konfigurace z počítače.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6858016" cy="276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457200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Přidání nové zásady: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Active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directory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Pravá klávesa na doménu test.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vlastnosti, zásady skupiny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Klávesa „Nová“, pravá klávesa, přejmenovat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Klávesa „upravit“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Zásadu můžeme pro danou doménu nebo organizační jednotku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zakáza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t, nebo naopak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nedovolit její přepsání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jinými zásadami (viz klávesa „Možnosti“) a můžeme také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Zablokovat dědičnost zásad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Tyto položky Nepřepisovat , Zakázáno a Zablokovat dědičnost zásad by se měly používat opatrně.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Jednotlivé položky v zásadách mohou být nastaveny na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Není  nakonfigurováno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jedná se o výchozí konfiguraci zásady.Pokud není zásada nakonfigurována, platí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cs-C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nastavení nadřazené zásady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Povoleno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platí co je uvedeno v popisu zásady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Odepřeno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Jejich nastavení  změníme  přes pravou klávesu, vlastnosti.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Zobrazení SKUTEČNÝCH (Výsledných) zásad pro uživatele :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Používáme pro zjištění platných  zásad uplatňovaných na konkrétním počítači a zjištění kde jsou tyto zásady definovány.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Josef Kadlec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Pravá klávesa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Všechny úkoly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Výsledná sada zásad (Protokolování)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Pokračovat  i když hlásí chybu (měl by být přihlášen Kadlec).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Výsledné zásady pro platné pro místní počítač a právě přihlášeného uživatele lze zjistit pomocí příkazu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rsop.msc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nebo pomocí konzole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MMC: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cs-C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1.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Spustit MMC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2. Soubor, přidat modul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Snap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-In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3. Přidat modul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Výsledná sada zásad, vybrat položku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4. Akce, Generovat data výsledné sady zásad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5. Postupovat pomocí Průvodce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Aktualizace Zásad skupiny: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Změny prováděné v zásadách jsou okamžité. Nejsou však automaticky rozšířené.V klientských počítačích jsou zásady použity v těchto případech: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Spuštění počítače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Přihlášení uživatele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Požadování aktualizace aplikací nebo uživatelem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Je nastaven interval aktualizace, který vypršel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Lze požadovat aby zásada v 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místním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počítači byla aktualizována pomocí příkazu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gpupdate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.Pokud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chcete zajistit aby byly aktualizovány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všechn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 zásady počítače, je třeba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restartovat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počítač.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571480"/>
            <a:ext cx="876874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Konfigurace konkrétních zásad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Nastavení zásad skupiny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 celou doménu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test.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Např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……..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Konfigurace uživatele\Šablony pro správu\Plocha   - povolit: Skrýt na pracovní ploše ikonu „Místa v síti“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Konfigurace uživatele\Šablony pro správu\Systém   - povolit: Zakázat přístup k nástrojům pro úpravu registru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762" y="2071679"/>
            <a:ext cx="6243692" cy="445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Obdobně se nastaví zásady skupin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 organizační jednotky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Konfigurace diskových kvót: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Spustit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Active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directory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Pravým tlačítkem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Domain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controllers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vlastnosti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Karta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Zásady skupiny,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Nový, novým zásadám dát název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„Diskové kvóty“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Tlačítko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Upravit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Konfigurace počítače\Šablony pro správu\Systém\Diskové kvóty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Nastavit Povoleno pro příslušné položky a diskové kvóty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660157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551</Words>
  <Application>Microsoft Office PowerPoint</Application>
  <PresentationFormat>Předvádění na obrazovce (4:3)</PresentationFormat>
  <Paragraphs>134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Vlach</dc:creator>
  <cp:lastModifiedBy>Petr Vlach</cp:lastModifiedBy>
  <cp:revision>142</cp:revision>
  <dcterms:created xsi:type="dcterms:W3CDTF">2012-12-02T16:43:59Z</dcterms:created>
  <dcterms:modified xsi:type="dcterms:W3CDTF">2013-04-08T16:49:22Z</dcterms:modified>
</cp:coreProperties>
</file>