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72" r:id="rId4"/>
    <p:sldId id="274" r:id="rId5"/>
    <p:sldId id="276" r:id="rId6"/>
    <p:sldId id="275" r:id="rId7"/>
    <p:sldId id="273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092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AC87-9FEB-4977-9940-5E392D1712E0}" type="datetimeFigureOut">
              <a:rPr lang="cs-CZ" smtClean="0"/>
              <a:pPr/>
              <a:t>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6242-80A4-42FD-9AA6-18D3B5E91D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AC87-9FEB-4977-9940-5E392D1712E0}" type="datetimeFigureOut">
              <a:rPr lang="cs-CZ" smtClean="0"/>
              <a:pPr/>
              <a:t>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6242-80A4-42FD-9AA6-18D3B5E91D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AC87-9FEB-4977-9940-5E392D1712E0}" type="datetimeFigureOut">
              <a:rPr lang="cs-CZ" smtClean="0"/>
              <a:pPr/>
              <a:t>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6242-80A4-42FD-9AA6-18D3B5E91D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AC87-9FEB-4977-9940-5E392D1712E0}" type="datetimeFigureOut">
              <a:rPr lang="cs-CZ" smtClean="0"/>
              <a:pPr/>
              <a:t>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6242-80A4-42FD-9AA6-18D3B5E91D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AC87-9FEB-4977-9940-5E392D1712E0}" type="datetimeFigureOut">
              <a:rPr lang="cs-CZ" smtClean="0"/>
              <a:pPr/>
              <a:t>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6242-80A4-42FD-9AA6-18D3B5E91D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AC87-9FEB-4977-9940-5E392D1712E0}" type="datetimeFigureOut">
              <a:rPr lang="cs-CZ" smtClean="0"/>
              <a:pPr/>
              <a:t>8.4.2013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6242-80A4-42FD-9AA6-18D3B5E91D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AC87-9FEB-4977-9940-5E392D1712E0}" type="datetimeFigureOut">
              <a:rPr lang="cs-CZ" smtClean="0"/>
              <a:pPr/>
              <a:t>8.4.2013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6242-80A4-42FD-9AA6-18D3B5E91D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AC87-9FEB-4977-9940-5E392D1712E0}" type="datetimeFigureOut">
              <a:rPr lang="cs-CZ" smtClean="0"/>
              <a:pPr/>
              <a:t>8.4.2013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6242-80A4-42FD-9AA6-18D3B5E91D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AC87-9FEB-4977-9940-5E392D1712E0}" type="datetimeFigureOut">
              <a:rPr lang="cs-CZ" smtClean="0"/>
              <a:pPr/>
              <a:t>8.4.2013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6242-80A4-42FD-9AA6-18D3B5E91D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AC87-9FEB-4977-9940-5E392D1712E0}" type="datetimeFigureOut">
              <a:rPr lang="cs-CZ" smtClean="0"/>
              <a:pPr/>
              <a:t>8.4.2013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6242-80A4-42FD-9AA6-18D3B5E91D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AC87-9FEB-4977-9940-5E392D1712E0}" type="datetimeFigureOut">
              <a:rPr lang="cs-CZ" smtClean="0"/>
              <a:pPr/>
              <a:t>8.4.2013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6242-80A4-42FD-9AA6-18D3B5E91D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7AC87-9FEB-4977-9940-5E392D1712E0}" type="datetimeFigureOut">
              <a:rPr lang="cs-CZ" smtClean="0"/>
              <a:pPr/>
              <a:t>8.4.2013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A6242-80A4-42FD-9AA6-18D3B5E91D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g2.stahuj.centrum.cz/magazin/11669/vyber-operacniho-systemu.pn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2.stahuj.centrum.cz/magazin/11669/informace-k-bezobsluzne-instalaci.pn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2.stahuj.centrum.cz/magazin/11669/pojmenovani-a-umisteni.pn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g2.stahuj.centrum.cz/magazin/11669/vytvoreni-pevneho-disku.pn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:\_Granty\OPVK Šablony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81724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dnadpis 2"/>
          <p:cNvSpPr txBox="1">
            <a:spLocks/>
          </p:cNvSpPr>
          <p:nvPr/>
        </p:nvSpPr>
        <p:spPr>
          <a:xfrm>
            <a:off x="500062" y="2428875"/>
            <a:ext cx="2714615" cy="3895725"/>
          </a:xfrm>
          <a:prstGeom prst="rect">
            <a:avLst/>
          </a:prstGeom>
        </p:spPr>
        <p:txBody>
          <a:bodyPr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Název školy: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Autor: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Název: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Číslo projektu: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Název projektu: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 bwMode="auto">
          <a:xfrm>
            <a:off x="3500430" y="2428875"/>
            <a:ext cx="507207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45720" bIns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SŠ spojů a informatiky Tábor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Petr Vlach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VY_32_INOVACE_OS_11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CZ.1.07/1.5.00/34.1021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Moderní škola – inovace výuky na SŠSI Tábor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142852"/>
            <a:ext cx="73581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Připojení USB souborového systému na </a:t>
            </a:r>
            <a:r>
              <a:rPr lang="cs-CZ" sz="1600" b="1" dirty="0" err="1" smtClean="0"/>
              <a:t>linuxovém</a:t>
            </a:r>
            <a:r>
              <a:rPr lang="cs-CZ" sz="1600" b="1" dirty="0" smtClean="0"/>
              <a:t> hostiteli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VMWARE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Player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používá  souborový systém připojený na hostiteli k souboru 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proc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/bus/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usb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Pokud není takto souborový systém na USB připojen musíme použít příkaz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mount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1.Přihlásit se jako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na hostitelském systému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2. Příkaz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mount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–t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usbfs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none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proc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/bus/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usb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3. Vložit USB paměť do hostitelského počítače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5720" y="1714488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Nastavení řadiče USB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Pro konfiguraci použít: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Virtual Machine &gt; Virtual Machine Settings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vybrat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Hardware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USB 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577744"/>
            <a:ext cx="4929222" cy="428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571480"/>
            <a:ext cx="821537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Nastavení sdíleného adresáře pro virtuální stroj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Ke sdílení se musí použít adresář, který je nastavený jako sdílený na hostitelském stroji.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Nastavení:</a:t>
            </a: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Virtual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Machine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Virtual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Machine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Settings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Na listu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Options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vybrat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Shared Folders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Nastavit volby:  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Always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enabled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(nastavení platí i když je virtuální stroj suspendován nebo vypnut)  nebo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Enabled until next power off or suspend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(opak první volby)</a:t>
            </a:r>
          </a:p>
          <a:p>
            <a:pPr marL="342900" indent="-342900">
              <a:buAutoNum type="arabicPeriod"/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Volitelné nastavení: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Map as a network drive in Windows guests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Player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vybere písmeno pro drive)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Vybrat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Add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(na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windowsovském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hostiteli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se objeví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Add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Shared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Folder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na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linuxovém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hostiteli se objeví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Shared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Folder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Properties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dialog box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Napsat cestu ke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sdílenému adresáři na hostitelském stroji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Napsat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název sdíleného adresáře,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který bude používán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uvnitř virtuálního stroje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Nastavit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atributy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pro sdílený adresář (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,….)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Stisknout 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Finish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a OK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linuxových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hostů jsou adresáře vidět v 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mnt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hgfs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windowsovských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hostů jsou vidět pomocí UNC cesty: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\\vmware-host\Shared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Folders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\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shared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folder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nebo pomocí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My Network Places, Network Neighborhood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nebo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Network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0"/>
            <a:ext cx="828680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Nastavení  virtuální síťové karty</a:t>
            </a: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Nastavení: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Virtual Machine &gt; Virtual Machine Settings,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vybrat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Hardware 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 virtuálnímu stroji je třeba  připojit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virtuální síťová kartu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Nastavení: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Virtual Machine &gt; Virtual Machine Settings,  Hardware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zašktneme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volby :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Connected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Connect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on</a:t>
            </a: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Mohou nastat tyto případy:</a:t>
            </a:r>
          </a:p>
          <a:p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.Virtuální stroj využívá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fyzickou síťovou kartu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na hostitelském stroji (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Bridged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networking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pro připojení k reálné síti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Je to často nejjednodušší cesta pro připojení k síti.Virtuální stroj může používat služby hostitelského stroje(tiskárny, souborové servery,…).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Virtuální stroj musí mít vlastní IP adresu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.Pokud je na hostitelském stroji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bootováno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více OS , musí se nastavit jiná IP adresa pro každý OS.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Volba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Replicate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connection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zajišťuje, že se IP adresa obnovuje při připojení k bezdrátové a drátové síti (používá se u notebooků).</a:t>
            </a: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virtuální stroj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sdílí IP adresu a MAC adresu hostitelského stroje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(Network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address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translation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NAT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) pro připojení k reálné síti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Virtuální a hostitelský stroj sdílejí jednu identitu a mimo síť nejsou vidět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. Virtuální stroj nemá vlastní IP adresu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.Na hostitelském stroji je vytvořena separátní soukromá síť a virtuální stroj obdrží adresu od VMWARE virtuálního DHCP serveru.S NAT může virtuální stroj používat standardní protokoly pro spojení s ostatními stroji na externí síti.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Může používat HTTP, FTP,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Telnet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,…). Virtuální stroj používá NAT ke spojení s Internetem nebo jinými TCP/IP sítěmi použitím síťových spojení hostitelského systému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.Player vytváří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soukromou virtuální síť VPN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mezi  virtuálním a hostitelským strojem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Host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Networking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dirty="0" smtClean="0"/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VPN není viditelná mimo hostitelský stroj.Pokud je připojeno více virtuálních strojů k hostitelskému stroji, adresy jim přidělí VMWARE DHCP Server.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633413"/>
            <a:ext cx="64389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571480"/>
            <a:ext cx="864396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Konfigurace LAN segmentů</a:t>
            </a:r>
          </a:p>
          <a:p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Když vybereme v okně pro nastavení sítě volbu LAN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Segment,virtuální stroj používá soukromou síť , která může být sdílena dalšími virtuálními stroji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Player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neposkytuje DHCP Server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, IP adresy  pro virtuální stroje musí být nastaveny ručně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LAN segmenty jsou užitečné pro testování, analýzu výkonnosti sítě a pro situace, kdy je důležité aby virtuální stroj byl izolován.</a:t>
            </a: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Volba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Advanced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Používá se pro nastavení šířky pásma a nastavení přípustných ztrát pro přenosy dat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14686"/>
            <a:ext cx="28194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14678" y="2500306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Windows Server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cs-CZ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43042" y="3143248"/>
            <a:ext cx="5715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Virtuální</a:t>
            </a:r>
            <a:r>
              <a:rPr kumimoji="0" lang="cs-CZ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prostředí VMWARE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Virtuální prostředí </a:t>
            </a:r>
            <a:r>
              <a:rPr kumimoji="0" lang="cs-CZ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Vmware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Virtualizace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vytvoříme virtuální prostor, který je od vlastního </a:t>
            </a:r>
            <a:r>
              <a: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(hostitelského) 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operačního systému počítače izolován.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Můžeme si vyzkoušet operační systém, aniž bychom něco poškodili na vlastním OS. Můžeme vyzkoušet shareware produkty a nezamořit si jimi vlastní (hostitelský) OS.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VMware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Workstation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VMware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Player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¨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Stáhnout </a:t>
            </a: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VMware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Player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např. ze </a:t>
            </a: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Stahuj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cz.Spustit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EXE soubor – nainstaluje se </a:t>
            </a: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Vmware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WMware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Player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Výhody: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Možnost spouštět  32-bitové i 64 bitové systémy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Možnost sdílet data mezi hostitelským a </a:t>
            </a: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virtualizovaným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systémem (obsah schránky, data na disku)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Podpora USB 2.0 zařízení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…….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Hlavní okno obsahuje dvě části.Nalevo je menu se seznamem virtuálních počítačů.Napravo je seznam akcí, které můžeme provádět.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Spouštět virtuální stroje lze z menu nebo poklepáním na soubor *.</a:t>
            </a: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vmx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14282" y="0"/>
            <a:ext cx="892971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Vytvoření a zprovoznění virtuálního počítače</a:t>
            </a:r>
          </a:p>
          <a:p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Abychom mohli vůbec začít, je nutné nejprve vytvořit virtuální počítač. V hlavním okně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na kartě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klikneme na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Create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a New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Virtual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Machine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čímž se nám spustí průvodce vytvořením nového virtuálního počítače.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Výběr instalačního média operačního systému">
            <a:hlinkClick r:id="rId2" tooltip="&quot;Výběr instalačního média operačního systému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071546"/>
            <a:ext cx="5429288" cy="493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 prvním kroku je zapotřebí zvolit instalační médium operačního systému.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Nejsnazší je vsunout instalační médium do mechaniky a tu vybrat v roletkovém menu pod položkou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Installer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disc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nebo pod položkou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Installer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disc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image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file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(ISO) najít na pevném disku ISO obraz instalačního média. V těchto dvou případech si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VMware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sám zjistí druh operačního systému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V jiném případě se nás průvodce na operační systém zeptá.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Informace k bezobslužné instalaci">
            <a:hlinkClick r:id="rId2" tooltip="&quot;Informace k bezobslužné instalaci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7" y="0"/>
            <a:ext cx="5735235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0" y="5715016"/>
            <a:ext cx="8858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 dalším kroku si od nás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VMware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Player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vyžádá údaje nutné k instalaci.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Pokud tyto informace vyplníme správně, potom se instalace provede sama - bezobslužně.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U některých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UNIXových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systémů a starších Windows je instalaci nutné provést standardním způsobem.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714356"/>
            <a:ext cx="4000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049" name="Picture 1" descr="Pojmenování a umístění">
            <a:hlinkClick r:id="rId2" tooltip="&quot;Pojmenování a umístění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28604"/>
            <a:ext cx="58138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0" y="5786454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 vyplnění údajů nutných k instalaci se nás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VMware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Player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zeptá, kam chceme virtuální počítač uložit a jak se bude jmenovat.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Na pevný disk se virtuální počítač uloží v podobě několika souborů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které lze relativně snadno přenášet a zálohovat.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Vytvoření pevného disku">
            <a:hlinkClick r:id="rId2" tooltip="&quot;Vytvoření pevného disku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14290"/>
            <a:ext cx="5357850" cy="48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5042118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Jakmile má </a:t>
            </a: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VMware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Player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jasno v tom, kam na pevný disk smí ukládat, zeptá se nás na velikost pevného disku. Podle zvoleného operačního systému nám 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VMware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Player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navrhne ideální velikost pevného disku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(lze ji změnit) a nechá nás zvolit, zda pevný disk virtuálního počítače uchovávat v podobě jednoho velkého souboru, nebo jej rozdělit na několik menších souborů.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Při přidávání druhého disku nesmí být virtuální stroj ve stavu 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Suspended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ale 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Power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OFF !!!!! (vypnout nikoliv Suspens ale 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Power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off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!!!!!!)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78579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Spuštění virtuálního stroje v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Playeru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Vybrat :  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File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&gt; Open  a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Virtual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machine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Vybrat: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Virtual Machine &gt; Power &gt; Play Virtual Machine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Kliknout kdekoliv v prostředí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Playeru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k převzetí řízení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2214554"/>
            <a:ext cx="82153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Použití CTRL+ALT+DEL pro zastavení  virtuálního stroje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vybrat: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Virtual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Machine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Send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Ctrl+Alt+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Delete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(nikoliv z klávesnice !!!!!)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2857496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Suspendování  a opětovné spuštění virtuálního stroje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Suspendováním se uloží současný stav virtuálního stroje.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Vybrat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Virtual Machine &gt; Power &gt; Suspend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stisknout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pro potvrzení</a:t>
            </a: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Opětovné spuštění :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Virtual Machine &gt; Power &gt; Play Virtual Machine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000504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Používání displeje</a:t>
            </a:r>
          </a:p>
          <a:p>
            <a:pPr marL="342900" indent="-342900">
              <a:buAutoNum type="alphaLcParenR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Mód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Plná obrazovka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–  virtuální stroj zaplňuje celou obrazovku a je možno použít více obrazovek.Hranice okna virtuálního stroje nejsou vidět. Vybrat :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Virtual Machine &gt; Enter Full Screen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Pro opuštění tohoto módu a návrat k módu oken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400" b="1" dirty="0" smtClean="0"/>
              <a:t>Virtual Machine &gt; Exit Full Screen 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Mód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Unity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– zobrazení virtuálního stroje na obrazovce hostitelského stroje . Vybrat: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Virtual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Machine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&gt; Enter Unity.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 tomto módu je možno používat menu START z hostitelského stroje, konzola virtuálního stroje je skrytá.Je možné používat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Drag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Drop a Copy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Paste pro soubory mezi hostitelským a hostujícím strojem.</a:t>
            </a:r>
          </a:p>
          <a:p>
            <a:pPr marL="342900" indent="-34290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Pro ukončení tohoto režimu, klepnout myší na žlutou  ikonu VMWARE a zvolit EXIT Unity.</a:t>
            </a:r>
          </a:p>
          <a:p>
            <a:pPr marL="342900" indent="-342900"/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785794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Používání přenosných zařízení a tiskáren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Ve virtuálním stroji lze připojovat a odpojovat přenosná zařízení.Lze také tisknout z virtuálního stroje na tiskárnu, připojenou k hostitelskému stroji, bez instalace ovladačů na virtuální stroj.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Pro připojení přenosných zařízení použijeme:  </a:t>
            </a:r>
            <a:r>
              <a:rPr lang="cs-CZ" sz="1400" b="1" dirty="0" err="1" smtClean="0"/>
              <a:t>Virtual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Machine</a:t>
            </a:r>
            <a:r>
              <a:rPr lang="cs-CZ" sz="1400" b="1" dirty="0" smtClean="0"/>
              <a:t> &gt; </a:t>
            </a:r>
            <a:r>
              <a:rPr lang="cs-CZ" sz="1400" b="1" dirty="0" err="1" smtClean="0"/>
              <a:t>Removable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Devices</a:t>
            </a:r>
            <a:r>
              <a:rPr lang="cs-CZ" sz="1400" b="1" dirty="0" smtClean="0"/>
              <a:t> </a:t>
            </a:r>
            <a:r>
              <a:rPr lang="cs-CZ" sz="1400" dirty="0" smtClean="0"/>
              <a:t>a volbu </a:t>
            </a:r>
            <a:r>
              <a:rPr lang="cs-CZ" sz="1400" b="1" dirty="0" err="1" smtClean="0"/>
              <a:t>Connect</a:t>
            </a:r>
            <a:endParaRPr lang="cs-CZ" sz="1400" b="1" dirty="0" smtClean="0"/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Pro odpojení přenosných zařízení použijeme:  </a:t>
            </a:r>
            <a:r>
              <a:rPr lang="cs-CZ" sz="1400" b="1" dirty="0" err="1" smtClean="0"/>
              <a:t>Virtual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Machine</a:t>
            </a:r>
            <a:r>
              <a:rPr lang="cs-CZ" sz="1400" b="1" dirty="0" smtClean="0"/>
              <a:t> &gt; </a:t>
            </a:r>
            <a:r>
              <a:rPr lang="cs-CZ" sz="1400" b="1" dirty="0" err="1" smtClean="0"/>
              <a:t>Removable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Devices</a:t>
            </a:r>
            <a:r>
              <a:rPr lang="cs-CZ" sz="1400" b="1" dirty="0" smtClean="0"/>
              <a:t> </a:t>
            </a:r>
            <a:r>
              <a:rPr lang="cs-CZ" sz="1400" dirty="0" smtClean="0"/>
              <a:t>a volbu </a:t>
            </a:r>
            <a:r>
              <a:rPr lang="cs-CZ" sz="1400" b="1" dirty="0" err="1" smtClean="0"/>
              <a:t>Disconnect</a:t>
            </a:r>
            <a:endParaRPr lang="cs-CZ" sz="1400" b="1" dirty="0" smtClean="0"/>
          </a:p>
          <a:p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8286776" cy="46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1314</Words>
  <Application>Microsoft Office PowerPoint</Application>
  <PresentationFormat>Předvádění na obrazovce (4:3)</PresentationFormat>
  <Paragraphs>158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 Vlach</dc:creator>
  <cp:lastModifiedBy>Petr Vlach</cp:lastModifiedBy>
  <cp:revision>126</cp:revision>
  <dcterms:created xsi:type="dcterms:W3CDTF">2012-12-02T16:43:59Z</dcterms:created>
  <dcterms:modified xsi:type="dcterms:W3CDTF">2013-04-08T16:23:41Z</dcterms:modified>
</cp:coreProperties>
</file>