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9" r:id="rId4"/>
    <p:sldId id="257" r:id="rId5"/>
    <p:sldId id="263" r:id="rId6"/>
    <p:sldId id="262" r:id="rId7"/>
    <p:sldId id="266" r:id="rId8"/>
    <p:sldId id="265" r:id="rId9"/>
    <p:sldId id="264" r:id="rId10"/>
    <p:sldId id="267" r:id="rId11"/>
    <p:sldId id="269" r:id="rId12"/>
    <p:sldId id="268" r:id="rId13"/>
    <p:sldId id="271" r:id="rId14"/>
    <p:sldId id="270" r:id="rId15"/>
    <p:sldId id="272" r:id="rId16"/>
    <p:sldId id="260" r:id="rId17"/>
    <p:sldId id="26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45890-41C5-49B0-B592-AB0C50AF9153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24EEB-89E5-4CA4-AA29-2A628BF8C7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07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edia-freaks.com/amazing-aerials-2-amazon-river-tourist-postcard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http://blog.media-</a:t>
            </a:r>
            <a:r>
              <a:rPr lang="cs-CZ" dirty="0" err="1" smtClean="0">
                <a:hlinkClick r:id="rId3"/>
              </a:rPr>
              <a:t>freaks.com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amazing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aerials</a:t>
            </a:r>
            <a:r>
              <a:rPr lang="cs-CZ" dirty="0" smtClean="0">
                <a:hlinkClick r:id="rId3"/>
              </a:rPr>
              <a:t>-2-</a:t>
            </a:r>
            <a:r>
              <a:rPr lang="cs-CZ" dirty="0" err="1" smtClean="0">
                <a:hlinkClick r:id="rId3"/>
              </a:rPr>
              <a:t>amazon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river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tourist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postcards</a:t>
            </a:r>
            <a:r>
              <a:rPr lang="cs-CZ" dirty="0" smtClean="0">
                <a:hlinkClick r:id="rId3"/>
              </a:rPr>
              <a:t>/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http://visionsofearth.files.wordpress.com/2012/04/grand-canyon-wallpaper-7.jpg</a:t>
            </a:r>
          </a:p>
          <a:p>
            <a:r>
              <a:rPr lang="cs-CZ" dirty="0" smtClean="0"/>
              <a:t>http://cdn.9wows.com/</a:t>
            </a:r>
            <a:r>
              <a:rPr lang="cs-CZ" dirty="0" err="1" smtClean="0"/>
              <a:t>files</a:t>
            </a:r>
            <a:r>
              <a:rPr lang="cs-CZ" dirty="0" smtClean="0"/>
              <a:t>/2012/11/</a:t>
            </a:r>
            <a:r>
              <a:rPr lang="cs-CZ" dirty="0" err="1" smtClean="0"/>
              <a:t>Crater</a:t>
            </a:r>
            <a:r>
              <a:rPr lang="cs-CZ" dirty="0" smtClean="0"/>
              <a:t>-</a:t>
            </a:r>
            <a:r>
              <a:rPr lang="cs-CZ" dirty="0" err="1" smtClean="0"/>
              <a:t>Lake</a:t>
            </a:r>
            <a:r>
              <a:rPr lang="cs-CZ" dirty="0" smtClean="0"/>
              <a:t>-Oregon-800x543.jpg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http://visionsofearth.files.wordpress.com/2012/04/grand-canyon-wallpaper-7.jpg</a:t>
            </a:r>
          </a:p>
          <a:p>
            <a:r>
              <a:rPr lang="cs-CZ" dirty="0" smtClean="0"/>
              <a:t>http://cdn.9wows.com/</a:t>
            </a:r>
            <a:r>
              <a:rPr lang="cs-CZ" dirty="0" err="1" smtClean="0"/>
              <a:t>files</a:t>
            </a:r>
            <a:r>
              <a:rPr lang="cs-CZ" dirty="0" smtClean="0"/>
              <a:t>/2012/11/</a:t>
            </a:r>
            <a:r>
              <a:rPr lang="cs-CZ" dirty="0" err="1" smtClean="0"/>
              <a:t>Crater</a:t>
            </a:r>
            <a:r>
              <a:rPr lang="cs-CZ" dirty="0" smtClean="0"/>
              <a:t>-</a:t>
            </a:r>
            <a:r>
              <a:rPr lang="cs-CZ" dirty="0" err="1" smtClean="0"/>
              <a:t>Lake</a:t>
            </a:r>
            <a:r>
              <a:rPr lang="cs-CZ" dirty="0" smtClean="0"/>
              <a:t>-Oregon-800x543.jpg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myphotos.eu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places</a:t>
            </a:r>
            <a:r>
              <a:rPr lang="cs-CZ" dirty="0" smtClean="0"/>
              <a:t>/</a:t>
            </a:r>
            <a:r>
              <a:rPr lang="cs-CZ" dirty="0" err="1" smtClean="0"/>
              <a:t>cape</a:t>
            </a:r>
            <a:r>
              <a:rPr lang="cs-CZ" dirty="0" smtClean="0"/>
              <a:t>_</a:t>
            </a:r>
            <a:r>
              <a:rPr lang="cs-CZ" dirty="0" err="1" smtClean="0"/>
              <a:t>canaveral</a:t>
            </a:r>
            <a:r>
              <a:rPr lang="cs-CZ" dirty="0" smtClean="0"/>
              <a:t>/18_</a:t>
            </a:r>
            <a:r>
              <a:rPr lang="cs-CZ" dirty="0" err="1" smtClean="0"/>
              <a:t>cape</a:t>
            </a:r>
            <a:r>
              <a:rPr lang="cs-CZ" dirty="0" smtClean="0"/>
              <a:t>_</a:t>
            </a:r>
            <a:r>
              <a:rPr lang="cs-CZ" dirty="0" err="1" smtClean="0"/>
              <a:t>canaveral</a:t>
            </a:r>
            <a:r>
              <a:rPr lang="cs-CZ" dirty="0" smtClean="0"/>
              <a:t>_</a:t>
            </a:r>
            <a:r>
              <a:rPr lang="cs-CZ" dirty="0" err="1" smtClean="0"/>
              <a:t>photo</a:t>
            </a:r>
            <a:r>
              <a:rPr lang="cs-CZ" dirty="0" smtClean="0"/>
              <a:t>_</a:t>
            </a:r>
            <a:r>
              <a:rPr lang="cs-CZ" dirty="0" err="1" smtClean="0"/>
              <a:t>space</a:t>
            </a:r>
            <a:r>
              <a:rPr lang="cs-CZ" dirty="0" smtClean="0"/>
              <a:t>_center.</a:t>
            </a:r>
            <a:r>
              <a:rPr lang="cs-CZ" dirty="0" err="1" smtClean="0"/>
              <a:t>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http://visionsofearth.files.wordpress.com/2012/04/grand-canyon-wallpaper-7.jpg</a:t>
            </a:r>
          </a:p>
          <a:p>
            <a:r>
              <a:rPr lang="cs-CZ" dirty="0" smtClean="0"/>
              <a:t>http://cdn.9wows.com/</a:t>
            </a:r>
            <a:r>
              <a:rPr lang="cs-CZ" dirty="0" err="1" smtClean="0"/>
              <a:t>files</a:t>
            </a:r>
            <a:r>
              <a:rPr lang="cs-CZ" dirty="0" smtClean="0"/>
              <a:t>/2012/11/</a:t>
            </a:r>
            <a:r>
              <a:rPr lang="cs-CZ" dirty="0" err="1" smtClean="0"/>
              <a:t>Crater</a:t>
            </a:r>
            <a:r>
              <a:rPr lang="cs-CZ" dirty="0" smtClean="0"/>
              <a:t>-</a:t>
            </a:r>
            <a:r>
              <a:rPr lang="cs-CZ" dirty="0" err="1" smtClean="0"/>
              <a:t>Lake</a:t>
            </a:r>
            <a:r>
              <a:rPr lang="cs-CZ" dirty="0" smtClean="0"/>
              <a:t>-Oregon-800x543.jpg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http://visionsofearth.files.wordpress.com/2012/04/grand-canyon-wallpaper-7.jpg</a:t>
            </a:r>
          </a:p>
          <a:p>
            <a:r>
              <a:rPr lang="cs-CZ" dirty="0" smtClean="0"/>
              <a:t>http://cdn.9wows.com/</a:t>
            </a:r>
            <a:r>
              <a:rPr lang="cs-CZ" dirty="0" err="1" smtClean="0"/>
              <a:t>files</a:t>
            </a:r>
            <a:r>
              <a:rPr lang="cs-CZ" dirty="0" smtClean="0"/>
              <a:t>/2012/11/</a:t>
            </a:r>
            <a:r>
              <a:rPr lang="cs-CZ" dirty="0" err="1" smtClean="0"/>
              <a:t>Crater</a:t>
            </a:r>
            <a:r>
              <a:rPr lang="cs-CZ" dirty="0" smtClean="0"/>
              <a:t>-</a:t>
            </a:r>
            <a:r>
              <a:rPr lang="cs-CZ" dirty="0" err="1" smtClean="0"/>
              <a:t>Lake</a:t>
            </a:r>
            <a:r>
              <a:rPr lang="cs-CZ" dirty="0" smtClean="0"/>
              <a:t>-Oregon-800x543.jpg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http://visionsofearth.files.wordpress.com/2012/04/grand-canyon-wallpaper-7.jpg</a:t>
            </a:r>
          </a:p>
          <a:p>
            <a:r>
              <a:rPr lang="cs-CZ" dirty="0" smtClean="0"/>
              <a:t>http://cdn.9wows.com/</a:t>
            </a:r>
            <a:r>
              <a:rPr lang="cs-CZ" dirty="0" err="1" smtClean="0"/>
              <a:t>files</a:t>
            </a:r>
            <a:r>
              <a:rPr lang="cs-CZ" dirty="0" smtClean="0"/>
              <a:t>/2012/11/</a:t>
            </a:r>
            <a:r>
              <a:rPr lang="cs-CZ" dirty="0" err="1" smtClean="0"/>
              <a:t>Crater</a:t>
            </a:r>
            <a:r>
              <a:rPr lang="cs-CZ" dirty="0" smtClean="0"/>
              <a:t>-</a:t>
            </a:r>
            <a:r>
              <a:rPr lang="cs-CZ" dirty="0" err="1" smtClean="0"/>
              <a:t>Lake</a:t>
            </a:r>
            <a:r>
              <a:rPr lang="cs-CZ" dirty="0" smtClean="0"/>
              <a:t>-Oregon-800x543.jpg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zemepis.com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slmapy</a:t>
            </a:r>
            <a:r>
              <a:rPr lang="cs-CZ" dirty="0" smtClean="0"/>
              <a:t>/</a:t>
            </a:r>
            <a:r>
              <a:rPr lang="cs-CZ" dirty="0" err="1" smtClean="0"/>
              <a:t>kanus.jpg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niagarske</a:t>
            </a:r>
            <a:r>
              <a:rPr lang="cs-CZ" dirty="0" smtClean="0"/>
              <a:t>-</a:t>
            </a:r>
            <a:r>
              <a:rPr lang="cs-CZ" dirty="0" err="1" smtClean="0"/>
              <a:t>vodopady.info</a:t>
            </a:r>
            <a:r>
              <a:rPr lang="cs-CZ" dirty="0" smtClean="0"/>
              <a:t>/</a:t>
            </a:r>
            <a:r>
              <a:rPr lang="cs-CZ" dirty="0" err="1" smtClean="0"/>
              <a:t>wp</a:t>
            </a:r>
            <a:r>
              <a:rPr lang="cs-CZ" dirty="0" smtClean="0"/>
              <a:t>-</a:t>
            </a:r>
            <a:r>
              <a:rPr lang="cs-CZ" dirty="0" err="1" smtClean="0"/>
              <a:t>content</a:t>
            </a:r>
            <a:r>
              <a:rPr lang="cs-CZ" dirty="0" smtClean="0"/>
              <a:t>/</a:t>
            </a:r>
            <a:r>
              <a:rPr lang="cs-CZ" dirty="0" err="1" smtClean="0"/>
              <a:t>gallery</a:t>
            </a:r>
            <a:r>
              <a:rPr lang="cs-CZ" dirty="0" smtClean="0"/>
              <a:t>/</a:t>
            </a:r>
            <a:r>
              <a:rPr lang="cs-CZ" dirty="0" err="1" smtClean="0"/>
              <a:t>niagarske</a:t>
            </a:r>
            <a:r>
              <a:rPr lang="cs-CZ" dirty="0" smtClean="0"/>
              <a:t>-</a:t>
            </a:r>
            <a:r>
              <a:rPr lang="cs-CZ" dirty="0" err="1" smtClean="0"/>
              <a:t>vodopady</a:t>
            </a:r>
            <a:r>
              <a:rPr lang="cs-CZ" dirty="0" smtClean="0"/>
              <a:t>/8.jpg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http://visionsofearth.files.wordpress.com/2012/04/grand-canyon-wallpaper-7.jpg</a:t>
            </a:r>
          </a:p>
          <a:p>
            <a:r>
              <a:rPr lang="cs-CZ" dirty="0" smtClean="0"/>
              <a:t>http://cdn.9wows.com/</a:t>
            </a:r>
            <a:r>
              <a:rPr lang="cs-CZ" dirty="0" err="1" smtClean="0"/>
              <a:t>files</a:t>
            </a:r>
            <a:r>
              <a:rPr lang="cs-CZ" dirty="0" smtClean="0"/>
              <a:t>/2012/11/</a:t>
            </a:r>
            <a:r>
              <a:rPr lang="cs-CZ" dirty="0" err="1" smtClean="0"/>
              <a:t>Crater</a:t>
            </a:r>
            <a:r>
              <a:rPr lang="cs-CZ" dirty="0" smtClean="0"/>
              <a:t>-</a:t>
            </a:r>
            <a:r>
              <a:rPr lang="cs-CZ" dirty="0" err="1" smtClean="0"/>
              <a:t>Lake</a:t>
            </a:r>
            <a:r>
              <a:rPr lang="cs-CZ" dirty="0" smtClean="0"/>
              <a:t>-Oregon-800x543.jpg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http://visionsofearth.files.wordpress.com/2012/04/grand-canyon-wallpaper-7.jpg</a:t>
            </a:r>
          </a:p>
          <a:p>
            <a:r>
              <a:rPr lang="cs-CZ" dirty="0" smtClean="0"/>
              <a:t>http://cdn.9wows.com/</a:t>
            </a:r>
            <a:r>
              <a:rPr lang="cs-CZ" dirty="0" err="1" smtClean="0"/>
              <a:t>files</a:t>
            </a:r>
            <a:r>
              <a:rPr lang="cs-CZ" dirty="0" smtClean="0"/>
              <a:t>/2012/11/</a:t>
            </a:r>
            <a:r>
              <a:rPr lang="cs-CZ" dirty="0" err="1" smtClean="0"/>
              <a:t>Crater</a:t>
            </a:r>
            <a:r>
              <a:rPr lang="cs-CZ" dirty="0" smtClean="0"/>
              <a:t>-</a:t>
            </a:r>
            <a:r>
              <a:rPr lang="cs-CZ" dirty="0" err="1" smtClean="0"/>
              <a:t>Lake</a:t>
            </a:r>
            <a:r>
              <a:rPr lang="cs-CZ" dirty="0" smtClean="0"/>
              <a:t>-Oregon-800x543.jpg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78FA-DAD8-4992-9762-1752894E34D2}" type="datetimeFigureOut">
              <a:rPr lang="cs-CZ" smtClean="0"/>
              <a:pPr/>
              <a:t>30.4.2013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4025-0B5C-4E9B-B192-84ED95EA3AA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Prezentace slouží jako opakování </a:t>
            </a:r>
            <a:r>
              <a:rPr lang="cs-CZ" sz="1100" dirty="0" err="1">
                <a:solidFill>
                  <a:srgbClr val="000000"/>
                </a:solidFill>
                <a:cs typeface="Arial" charset="0"/>
              </a:rPr>
              <a:t>fyzickogeografické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charakteristiky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Ameriky. 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Jedná se o práci se slepou mapou a práci s textem. Konkrétní otázky jsou vždy doplněné správnou odpovědí.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SLOVA: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Amerika, 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poloha, povrch, podnebí, vodstvo   </a:t>
            </a: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Amerika FG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</a:t>
            </a:r>
            <a:r>
              <a:rPr lang="cs-CZ" sz="3200" b="1" dirty="0" smtClean="0">
                <a:cs typeface="Arial" charset="0"/>
              </a:rPr>
              <a:t>ZEM-233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Vyber správná tvrzení: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4464496" cy="4320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1. Velké Otročí jezero je ledovcového původu.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1700808"/>
            <a:ext cx="54999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2. Řeky Ohio a Tennessee pramení v Kaskádovém pohoří.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7215" y="3142709"/>
            <a:ext cx="75551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3. Stromy sekvoje (až 100 m vysoké a 30 m v objemu) jsou součástí nejstaršího </a:t>
            </a:r>
          </a:p>
          <a:p>
            <a:pPr algn="ctr"/>
            <a:r>
              <a:rPr lang="cs-CZ" dirty="0" smtClean="0"/>
              <a:t>NP na světě – </a:t>
            </a:r>
            <a:r>
              <a:rPr lang="cs-CZ" dirty="0" err="1" smtClean="0"/>
              <a:t>Sequoia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4715852"/>
            <a:ext cx="71344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4. Nejvýše položené splavné jezero na Zemi se jmenuje </a:t>
            </a:r>
            <a:r>
              <a:rPr lang="cs-CZ" dirty="0" err="1" smtClean="0"/>
              <a:t>Titicaca</a:t>
            </a:r>
            <a:r>
              <a:rPr lang="cs-CZ" dirty="0" smtClean="0"/>
              <a:t> (3 812 m).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20" y="5661248"/>
            <a:ext cx="45454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5. Savany Brazilské vysočiny se nazývají </a:t>
            </a:r>
            <a:r>
              <a:rPr lang="cs-CZ" dirty="0" err="1" smtClean="0"/>
              <a:t>selvas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131840" y="2348880"/>
            <a:ext cx="521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Řeky Ohio a Tennessee pramení v Apalačském pohoří.</a:t>
            </a:r>
            <a:endParaRPr lang="cs-CZ" i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131840" y="3851756"/>
            <a:ext cx="5793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Sekvoje jsou součástí NP </a:t>
            </a:r>
            <a:r>
              <a:rPr lang="cs-CZ" i="1" dirty="0" err="1" smtClean="0"/>
              <a:t>Sequoia</a:t>
            </a:r>
            <a:r>
              <a:rPr lang="cs-CZ" i="1" dirty="0" smtClean="0"/>
              <a:t>, ale ten není nejstarším NP</a:t>
            </a:r>
          </a:p>
          <a:p>
            <a:r>
              <a:rPr lang="cs-CZ" i="1" dirty="0" smtClean="0"/>
              <a:t>parkem světa. Tím je NP </a:t>
            </a:r>
            <a:r>
              <a:rPr lang="cs-CZ" i="1" dirty="0" err="1" smtClean="0"/>
              <a:t>Yellowstone</a:t>
            </a:r>
            <a:r>
              <a:rPr lang="cs-CZ" i="1" dirty="0" smtClean="0"/>
              <a:t>.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131840" y="6084004"/>
            <a:ext cx="450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Savany Brazilské vysočiny se nazývají campos. </a:t>
            </a:r>
          </a:p>
          <a:p>
            <a:r>
              <a:rPr lang="cs-CZ" i="1" dirty="0" err="1" smtClean="0"/>
              <a:t>Selvas</a:t>
            </a:r>
            <a:r>
              <a:rPr lang="cs-CZ" i="1" dirty="0" smtClean="0"/>
              <a:t> je označení pro amazonský prales. 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Vyplň tajenku:</a:t>
            </a:r>
            <a:endParaRPr lang="cs-CZ" sz="2000" b="1" dirty="0">
              <a:latin typeface="Arial Narrow" pitchFamily="34" charset="0"/>
            </a:endParaRP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2483768" y="1052736"/>
          <a:ext cx="6096000" cy="1963098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30422" y="4221088"/>
            <a:ext cx="8646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1.	známá sopka, nejvyšší hora Mexika</a:t>
            </a:r>
          </a:p>
          <a:p>
            <a:r>
              <a:rPr lang="cs-CZ" dirty="0"/>
              <a:t>2.	rozsáhlé území na samém jihu Ameriky, tvořící velkou část území Argentiny</a:t>
            </a:r>
          </a:p>
          <a:p>
            <a:r>
              <a:rPr lang="cs-CZ" dirty="0"/>
              <a:t>3.	souhrnné označení pro Střední a Jižní Ameriku</a:t>
            </a:r>
          </a:p>
          <a:p>
            <a:r>
              <a:rPr lang="cs-CZ" dirty="0"/>
              <a:t>4.	středoamerický poloostrov</a:t>
            </a:r>
          </a:p>
          <a:p>
            <a:r>
              <a:rPr lang="cs-CZ" dirty="0"/>
              <a:t>5.	největší kanadský ostrov</a:t>
            </a:r>
          </a:p>
          <a:p>
            <a:r>
              <a:rPr lang="cs-CZ" dirty="0"/>
              <a:t>6.	průliv mezi Asií a Severní Amerikou</a:t>
            </a:r>
          </a:p>
          <a:p>
            <a:r>
              <a:rPr lang="cs-CZ" dirty="0"/>
              <a:t>7. 	hraniční řeka mezi USA a Mexikem</a:t>
            </a:r>
          </a:p>
          <a:p>
            <a:r>
              <a:rPr lang="cs-CZ" dirty="0"/>
              <a:t>8.	vodopády mezi Erijským jezerem a jezerem </a:t>
            </a:r>
            <a:r>
              <a:rPr lang="cs-CZ" dirty="0" err="1"/>
              <a:t>Ontário</a:t>
            </a:r>
            <a:r>
              <a:rPr lang="cs-CZ" dirty="0"/>
              <a:t>, poblíž města Buffalo</a:t>
            </a:r>
          </a:p>
          <a:p>
            <a:r>
              <a:rPr lang="cs-CZ" dirty="0"/>
              <a:t>9.	řeka, jejíž tok vytvořil </a:t>
            </a:r>
            <a:r>
              <a:rPr lang="cs-CZ" dirty="0" smtClean="0"/>
              <a:t>Grand </a:t>
            </a:r>
            <a:r>
              <a:rPr lang="cs-CZ" dirty="0"/>
              <a:t>Canyon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Vyplň tajenku:</a:t>
            </a:r>
            <a:endParaRPr lang="cs-CZ" sz="2000" b="1" dirty="0">
              <a:latin typeface="Arial Narrow" pitchFamily="34" charset="0"/>
            </a:endParaRP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2483768" y="1052736"/>
          <a:ext cx="6096000" cy="1963098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/>
        </p:nvGraphicFramePr>
        <p:xfrm>
          <a:off x="2483768" y="1052736"/>
          <a:ext cx="6096000" cy="1963098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Ů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Ů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</a:t>
                      </a:r>
                    </a:p>
                  </a:txBody>
                  <a:tcPr marL="4762" marR="4762" marT="476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4762" marR="4762" marT="47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762" marR="4762" marT="4762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5796136" y="3501008"/>
            <a:ext cx="26034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Čím je tato oblast známá?</a:t>
            </a:r>
            <a:endParaRPr lang="cs-CZ" dirty="0"/>
          </a:p>
        </p:txBody>
      </p:sp>
      <p:pic>
        <p:nvPicPr>
          <p:cNvPr id="2049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222" y="3695328"/>
            <a:ext cx="416226" cy="52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30422" y="4221088"/>
            <a:ext cx="8646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1.	známá sopka, nejvyšší hora Mexika</a:t>
            </a:r>
          </a:p>
          <a:p>
            <a:r>
              <a:rPr lang="cs-CZ" dirty="0"/>
              <a:t>2.	rozsáhlé území na samém jihu Ameriky, tvořící velkou část území Argentiny</a:t>
            </a:r>
          </a:p>
          <a:p>
            <a:r>
              <a:rPr lang="cs-CZ" dirty="0"/>
              <a:t>3.	souhrnné označení pro Střední a Jižní Ameriku</a:t>
            </a:r>
          </a:p>
          <a:p>
            <a:r>
              <a:rPr lang="cs-CZ" dirty="0"/>
              <a:t>4.	středoamerický poloostrov</a:t>
            </a:r>
          </a:p>
          <a:p>
            <a:r>
              <a:rPr lang="cs-CZ" dirty="0"/>
              <a:t>5.	největší kanadský ostrov</a:t>
            </a:r>
          </a:p>
          <a:p>
            <a:r>
              <a:rPr lang="cs-CZ" dirty="0"/>
              <a:t>6.	průliv mezi Asií a Severní Amerikou</a:t>
            </a:r>
          </a:p>
          <a:p>
            <a:r>
              <a:rPr lang="cs-CZ" dirty="0"/>
              <a:t>7. 	hraniční řeka mezi USA a Mexikem</a:t>
            </a:r>
          </a:p>
          <a:p>
            <a:r>
              <a:rPr lang="cs-CZ" dirty="0"/>
              <a:t>8.	vodopády mezi Erijským jezerem a jezerem </a:t>
            </a:r>
            <a:r>
              <a:rPr lang="cs-CZ" dirty="0" err="1"/>
              <a:t>Ontário</a:t>
            </a:r>
            <a:r>
              <a:rPr lang="cs-CZ" dirty="0"/>
              <a:t>, poblíž města Buffalo</a:t>
            </a:r>
          </a:p>
          <a:p>
            <a:r>
              <a:rPr lang="cs-CZ" dirty="0"/>
              <a:t>9.	řeka, jejíž tok vytvořil </a:t>
            </a:r>
            <a:r>
              <a:rPr lang="cs-CZ" dirty="0" smtClean="0"/>
              <a:t>Grand </a:t>
            </a:r>
            <a:r>
              <a:rPr lang="cs-CZ" dirty="0"/>
              <a:t>Canyon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myphotos.eu/photos/places/cape_canaveral/18_cape_canaveral_photo_space_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584" y="1916832"/>
            <a:ext cx="7990856" cy="4494857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Mys </a:t>
            </a:r>
            <a:r>
              <a:rPr lang="cs-CZ" sz="2000" b="1" dirty="0" err="1" smtClean="0">
                <a:latin typeface="Arial Narrow" pitchFamily="34" charset="0"/>
              </a:rPr>
              <a:t>Canaveral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83845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 sídlem Kennedyho vesmírného střediska a odpalovací základny nazývané Cape </a:t>
            </a:r>
            <a:r>
              <a:rPr lang="cs-CZ" dirty="0" err="1" smtClean="0"/>
              <a:t>Canaveral</a:t>
            </a:r>
            <a:r>
              <a:rPr lang="cs-CZ" dirty="0" smtClean="0"/>
              <a:t> </a:t>
            </a:r>
            <a:r>
              <a:rPr lang="cs-CZ" dirty="0" err="1" smtClean="0"/>
              <a:t>Air</a:t>
            </a:r>
            <a:r>
              <a:rPr lang="cs-CZ" dirty="0" smtClean="0"/>
              <a:t> </a:t>
            </a:r>
            <a:r>
              <a:rPr lang="cs-CZ" dirty="0" err="1" smtClean="0"/>
              <a:t>Force</a:t>
            </a:r>
            <a:r>
              <a:rPr lang="cs-CZ" dirty="0" smtClean="0"/>
              <a:t> Station. Odsud bylo vypouštěno mnoho vesmírných raket a raketoplánů.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  ANDĚL, J. - MAREŠ, R. </a:t>
            </a:r>
            <a:r>
              <a:rPr lang="cs-CZ" sz="1400" i="1" dirty="0" smtClean="0"/>
              <a:t>"Nový svět" - Amerika, Austrálie a Oceánie : encyklopedický přehled zemí.  </a:t>
            </a:r>
            <a:r>
              <a:rPr lang="cs-CZ" sz="1400" dirty="0" smtClean="0"/>
              <a:t>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Olomouc : Nakladatelství Olomouc, 2000. ISBN 80-7182-113-6.</a:t>
            </a:r>
            <a:endParaRPr lang="cs-CZ" sz="1400" dirty="0">
              <a:solidFill>
                <a:srgbClr val="000000"/>
              </a:solidFill>
              <a:cs typeface="Arial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cs typeface="Arial" charset="0"/>
              </a:rPr>
              <a:t>  BIČÍK, I. </a:t>
            </a:r>
            <a:r>
              <a:rPr lang="cs-CZ" sz="1400" i="1" dirty="0" smtClean="0"/>
              <a:t>Regionální zeměpis. 2, Afrika, Amerika, Austrálie, polární oblasti, oceány, globální problémy : učebnice zeměpisu pro střední školy.  </a:t>
            </a:r>
            <a:r>
              <a:rPr lang="cs-CZ" sz="1400" dirty="0" smtClean="0"/>
              <a:t>2. </a:t>
            </a:r>
            <a:r>
              <a:rPr lang="cs-CZ" sz="1400" dirty="0" err="1" smtClean="0"/>
              <a:t>upr</a:t>
            </a:r>
            <a:r>
              <a:rPr lang="cs-CZ" sz="1400" dirty="0" smtClean="0"/>
              <a:t>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 : Česká geografická </a:t>
            </a:r>
            <a:r>
              <a:rPr lang="cs-CZ" sz="1400" dirty="0" smtClean="0"/>
              <a:t>společnost, </a:t>
            </a:r>
            <a:r>
              <a:rPr lang="cs-CZ" sz="1400" dirty="0" smtClean="0"/>
              <a:t>1998. 47 s. ISBN </a:t>
            </a:r>
            <a:r>
              <a:rPr lang="cs-CZ" sz="1400" dirty="0" smtClean="0"/>
              <a:t>80-86034-19-4.</a:t>
            </a:r>
            <a:endParaRPr lang="cs-CZ" sz="1400" dirty="0" smtClean="0"/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400" dirty="0" smtClean="0"/>
              <a:t>HOLEČEK, M. – JANSKÝ, B. </a:t>
            </a:r>
            <a:r>
              <a:rPr lang="cs-CZ" sz="1400" i="1" dirty="0" smtClean="0"/>
              <a:t>Zeměpis světa 2 : učebnice zeměpisu pro základní školy a </a:t>
            </a:r>
            <a:r>
              <a:rPr lang="cs-CZ" sz="1400" i="1" dirty="0" err="1" smtClean="0"/>
              <a:t>viceletá</a:t>
            </a:r>
            <a:r>
              <a:rPr lang="cs-CZ" sz="1400" i="1" dirty="0" smtClean="0"/>
              <a:t> gymnázia. Amerika - Asie.  </a:t>
            </a:r>
            <a:r>
              <a:rPr lang="cs-CZ" sz="1400" dirty="0" smtClean="0"/>
              <a:t>2. </a:t>
            </a:r>
            <a:r>
              <a:rPr lang="cs-CZ" sz="1400" dirty="0" err="1" smtClean="0"/>
              <a:t>upr</a:t>
            </a:r>
            <a:r>
              <a:rPr lang="cs-CZ" sz="1400" dirty="0" smtClean="0"/>
              <a:t>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 : Nakladatelství České geografické společnosti, 2001. 72 s. ISBN </a:t>
            </a:r>
            <a:r>
              <a:rPr lang="cs-CZ" sz="1400" dirty="0" smtClean="0"/>
              <a:t>80-86034-46-1.</a:t>
            </a:r>
            <a:endParaRPr lang="cs-CZ" sz="1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č.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URL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http://blog.media-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freaks.com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amazing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aerials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-2-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amazon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river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tourist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postcards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cit.7.1.2013]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 4 URL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http://visionsofearth.files.wordpress.com/2012/04/grand-canyon-wallpaper-7.jpg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cit.7.1.2013]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č.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3, 4 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URL&lt;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http://cdn.9wows.com/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/2012/11/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Crater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Lake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-Oregon-800x543.jpg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cit.7.1.2013]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Slide č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7, 8 URL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zemepis.com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slmapy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kanus.jpg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cit.7.1.2013]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Slide č. </a:t>
            </a:r>
            <a:r>
              <a:rPr lang="cs-CZ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URL</a:t>
            </a:r>
            <a:r>
              <a:rPr lang="cs-CZ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myphotos.eu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photos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places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cape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canaveral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/18_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cape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canaveral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_center.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&gt;[</a:t>
            </a:r>
            <a:r>
              <a:rPr lang="cs-CZ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cit.7.1.2013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http://d30mmglg94tqnw.cloudfront.net/wp-content/plugins/magic-gallery/uploads/9/amazo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941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0" y="5099700"/>
            <a:ext cx="91805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  <a:ea typeface="DejaVu Serif" pitchFamily="18" charset="0"/>
              </a:rPr>
              <a:t>Amerika </a:t>
            </a:r>
          </a:p>
          <a:p>
            <a:pPr algn="ctr"/>
            <a:r>
              <a:rPr lang="cs-C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  <a:ea typeface="DejaVu Serif" pitchFamily="18" charset="0"/>
              </a:rPr>
              <a:t>Obecná FG charakteristika</a:t>
            </a:r>
            <a:endParaRPr lang="cs-CZ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Páteří amerického kontinentu jsou Kordillery, táhnoucí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se podél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…………….. </a:t>
            </a:r>
            <a:r>
              <a:rPr lang="cs-CZ" sz="1800" dirty="0" smtClean="0"/>
              <a:t>pobřeží. Nejvyšší horou kontinentu je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………………. </a:t>
            </a:r>
            <a:r>
              <a:rPr lang="cs-CZ" sz="1800" dirty="0" smtClean="0"/>
              <a:t>(6 959 m), která se nachází na území státu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……………..</a:t>
            </a:r>
            <a:r>
              <a:rPr lang="cs-CZ" sz="1800" dirty="0" smtClean="0"/>
              <a:t>. Naopak nejnižším místem je Údolí smrti, nacházející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se 86 metrů pod úrovní moře. Zde byla také naměřena nejvyšší absolutní teplota (57°C). Největšími poloostrovy jsou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 </a:t>
            </a:r>
            <a:r>
              <a:rPr lang="cs-CZ" sz="1800" dirty="0" smtClean="0"/>
              <a:t>a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   ………………</a:t>
            </a:r>
            <a:r>
              <a:rPr lang="cs-CZ" sz="1800" dirty="0" smtClean="0"/>
              <a:t>. Největším ostrovem Jižní Ameriky je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………….  ………</a:t>
            </a:r>
            <a:r>
              <a:rPr lang="cs-CZ" sz="1800" dirty="0" smtClean="0"/>
              <a:t>. Území amerického kontinentu zasahuje do všech podnebných pásem. Nejvyšší průměrné srážky spadají na návětrných svazích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 </a:t>
            </a:r>
            <a:r>
              <a:rPr lang="cs-CZ" sz="1800" dirty="0" smtClean="0"/>
              <a:t>a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 </a:t>
            </a:r>
            <a:r>
              <a:rPr lang="cs-CZ" sz="1800" dirty="0" smtClean="0"/>
              <a:t>. Naopak 				           nejnižší roční srážky byly naměřeny na území pouště 					       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 </a:t>
            </a:r>
            <a:r>
              <a:rPr lang="cs-CZ" sz="1800" dirty="0" smtClean="0"/>
              <a:t>(1mm ročně). </a:t>
            </a: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visionsofearth.files.wordpress.com/2012/04/grand-canyon-wallpaper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32140" y="-603448"/>
            <a:ext cx="4140460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cdn.9wows.com/files/2012/11/Crater-Lake-Oregon-800x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12576" y="4192904"/>
            <a:ext cx="5027712" cy="3412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 slova do textu: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Páteří amerického kontinentu jsou Kordillery, táhnoucí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se podél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západního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pobřeží. Nejvyšší horou kontinentu je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Aconcagua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(6 959 m), která se nachází na území státu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</a:t>
            </a:r>
            <a:r>
              <a:rPr lang="cs-CZ" sz="1800" dirty="0" smtClean="0"/>
              <a:t>. Naopak nejnižším místem je Údolí smrti, nacházející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se 86 metrů pod úrovní moře. Zde byla také naměřena nejvyšší absolutní teplota (57°C). Největšími poloostrovy jsou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Aljaška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a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Labradorský poloostrov</a:t>
            </a:r>
            <a:r>
              <a:rPr lang="cs-CZ" sz="1800" dirty="0" smtClean="0"/>
              <a:t>. Největším ostrovem Jižní Ameriky je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Ohňová země</a:t>
            </a:r>
            <a:r>
              <a:rPr lang="cs-CZ" sz="1800" dirty="0" smtClean="0"/>
              <a:t>. Území amerického kontinentu zasahuje do všech podnebných pásem. Nejvyšší průměrné srážky spadají na návětrných svazích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Kordiller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a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sz="1800" dirty="0" smtClean="0"/>
              <a:t>. Naopak 				           nejnižší roční srážky byly naměřeny na území pouště 					        </a:t>
            </a:r>
            <a:r>
              <a:rPr lang="cs-CZ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Atacama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smtClean="0"/>
              <a:t>(1mm ročně). </a:t>
            </a:r>
          </a:p>
        </p:txBody>
      </p:sp>
      <p:pic>
        <p:nvPicPr>
          <p:cNvPr id="2050" name="Picture 2" descr="http://visionsofearth.files.wordpress.com/2012/04/grand-canyon-wallpaper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32140" y="-603448"/>
            <a:ext cx="4140460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cdn.9wows.com/files/2012/11/Crater-Lake-Oregon-800x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2576" y="4192904"/>
            <a:ext cx="5027712" cy="3412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www.niagarske-vodopady.info/wp-content/gallery/niagarske-vodopady/8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1691680" y="1763524"/>
            <a:ext cx="115345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Amazonka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91680" y="2492896"/>
            <a:ext cx="119616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Mississippi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3212976"/>
            <a:ext cx="82740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Paraná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659894" y="3933056"/>
            <a:ext cx="118391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Mackenzie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92080" y="1772816"/>
            <a:ext cx="803425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Iguaçu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04724" y="2492896"/>
            <a:ext cx="851452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Ucayali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292080" y="3212976"/>
            <a:ext cx="1154290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Athabaska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92080" y="3933056"/>
            <a:ext cx="990977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Missouri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Utvoř správné dvojice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www.niagarske-vodopady.info/wp-content/gallery/niagarske-vodopady/8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Utvoř správné dvojice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91680" y="1763524"/>
            <a:ext cx="115345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Amazonka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91680" y="2492896"/>
            <a:ext cx="119616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Mississippi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3212976"/>
            <a:ext cx="82740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Paraná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659894" y="3933056"/>
            <a:ext cx="118391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Mackenzie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51920" y="3212976"/>
            <a:ext cx="803425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Iguaçu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851920" y="1772816"/>
            <a:ext cx="851452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Ucayali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3933056"/>
            <a:ext cx="1154290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Athabaska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851920" y="2492896"/>
            <a:ext cx="990977" cy="3693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Missouri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www.zemepis.com/images/slmapy/ka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07" y="1052736"/>
            <a:ext cx="7370830" cy="4896544"/>
          </a:xfrm>
          <a:prstGeom prst="rect">
            <a:avLst/>
          </a:prstGeom>
          <a:noFill/>
        </p:spPr>
      </p:pic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7907591" y="1825079"/>
            <a:ext cx="696857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/>
              <a:t>Hořejší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812360" y="2545159"/>
            <a:ext cx="876522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err="1" smtClean="0"/>
              <a:t>Huronské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40352" y="3265239"/>
            <a:ext cx="1090876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/>
              <a:t>Michiganské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04591" y="3985319"/>
            <a:ext cx="1259897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/>
              <a:t>Velké Medvědí</a:t>
            </a:r>
            <a:endParaRPr lang="cs-CZ" sz="1400" dirty="0"/>
          </a:p>
        </p:txBody>
      </p:sp>
      <p:sp>
        <p:nvSpPr>
          <p:cNvPr id="20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Pojmenujte jezera na mapě</a:t>
            </a:r>
            <a:endParaRPr lang="cs-CZ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www.zemepis.com/images/slmapy/ka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07" y="1052736"/>
            <a:ext cx="7370830" cy="489654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139952" y="3501008"/>
            <a:ext cx="696857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/>
              <a:t>Hořejší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92080" y="3789040"/>
            <a:ext cx="876522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err="1" smtClean="0"/>
              <a:t>Huronské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635896" y="4437112"/>
            <a:ext cx="109087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Michiganské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339752" y="2132856"/>
            <a:ext cx="1259897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/>
              <a:t>Velké Medvědí</a:t>
            </a:r>
            <a:endParaRPr lang="cs-CZ" sz="1400" dirty="0"/>
          </a:p>
        </p:txBody>
      </p:sp>
      <p:sp>
        <p:nvSpPr>
          <p:cNvPr id="20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Pojmenujte jezera na mapě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2051720" y="2420888"/>
            <a:ext cx="216024" cy="21602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644008" y="3861048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716016" y="4221088"/>
            <a:ext cx="216024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076056" y="4077072"/>
            <a:ext cx="216024" cy="2160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Vyber správná tvrzení: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4464496" cy="43204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dirty="0" smtClean="0"/>
              <a:t>1. Velké Otročí jezero je ledovcového původu. </a:t>
            </a: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51520" y="1700808"/>
            <a:ext cx="549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Řeky Ohio a Tennessee pramení v Kaskádovém pohoří.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7215" y="3142709"/>
            <a:ext cx="755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Stromy sekvoje (až 100 m vysoké a 30 m v objemu) jsou součástí nejstaršího </a:t>
            </a:r>
          </a:p>
          <a:p>
            <a:pPr algn="ctr"/>
            <a:r>
              <a:rPr lang="cs-CZ" dirty="0" smtClean="0"/>
              <a:t>NP na světě – </a:t>
            </a:r>
            <a:r>
              <a:rPr lang="cs-CZ" dirty="0" err="1" smtClean="0"/>
              <a:t>Sequoia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4715852"/>
            <a:ext cx="713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Nejvýše položené splavné jezero na Zemi se jmenuje </a:t>
            </a:r>
            <a:r>
              <a:rPr lang="cs-CZ" dirty="0" err="1" smtClean="0"/>
              <a:t>Titicaca</a:t>
            </a:r>
            <a:r>
              <a:rPr lang="cs-CZ" dirty="0" smtClean="0"/>
              <a:t> (3 812 m).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20" y="5661248"/>
            <a:ext cx="454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5. Savany Brazilské vysočiny se nazývají </a:t>
            </a:r>
            <a:r>
              <a:rPr lang="cs-CZ" dirty="0" err="1" smtClean="0"/>
              <a:t>selvas</a:t>
            </a:r>
            <a:r>
              <a:rPr lang="cs-CZ" dirty="0" smtClean="0"/>
              <a:t>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782</Words>
  <Application>Microsoft Office PowerPoint</Application>
  <PresentationFormat>Předvádění na obrazovce (4:3)</PresentationFormat>
  <Paragraphs>652</Paragraphs>
  <Slides>15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Motiv sady Office</vt:lpstr>
      <vt:lpstr>Výchozí návrh</vt:lpstr>
      <vt:lpstr>1_Výchozí návrh</vt:lpstr>
      <vt:lpstr>Amerika FG</vt:lpstr>
      <vt:lpstr>Prezentace aplikace PowerPoint</vt:lpstr>
      <vt:lpstr>Doplň slova do textu: </vt:lpstr>
      <vt:lpstr>Doplň slova do textu: </vt:lpstr>
      <vt:lpstr>Prezentace aplikace PowerPoint</vt:lpstr>
      <vt:lpstr>Utvoř správné dvojice </vt:lpstr>
      <vt:lpstr>Pojmenujte jezera na mapě</vt:lpstr>
      <vt:lpstr>Pojmenujte jezera na mapě</vt:lpstr>
      <vt:lpstr>Vyber správná tvrzení: </vt:lpstr>
      <vt:lpstr>Vyber správná tvrzení: </vt:lpstr>
      <vt:lpstr>Vyplň tajenku:</vt:lpstr>
      <vt:lpstr>Vyplň tajenku:</vt:lpstr>
      <vt:lpstr>Mys Canaveral</vt:lpstr>
      <vt:lpstr>POUŽITÉ ZDROJE:</vt:lpstr>
      <vt:lpstr>POUŽITÉ ZDROJE:</vt:lpstr>
    </vt:vector>
  </TitlesOfParts>
  <Company>žádná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PRO TVORBU DUM</dc:title>
  <dc:creator>Lukáš Heřmánek</dc:creator>
  <cp:lastModifiedBy>Pepa</cp:lastModifiedBy>
  <cp:revision>81</cp:revision>
  <dcterms:created xsi:type="dcterms:W3CDTF">2013-04-07T07:38:04Z</dcterms:created>
  <dcterms:modified xsi:type="dcterms:W3CDTF">2013-04-30T11:36:45Z</dcterms:modified>
</cp:coreProperties>
</file>