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84" r:id="rId3"/>
    <p:sldId id="272" r:id="rId4"/>
    <p:sldId id="277" r:id="rId5"/>
    <p:sldId id="258" r:id="rId6"/>
    <p:sldId id="279" r:id="rId7"/>
    <p:sldId id="278" r:id="rId8"/>
    <p:sldId id="280" r:id="rId9"/>
    <p:sldId id="281" r:id="rId10"/>
    <p:sldId id="282" r:id="rId11"/>
    <p:sldId id="283" r:id="rId12"/>
    <p:sldId id="285" r:id="rId13"/>
    <p:sldId id="28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4333" autoAdjust="0"/>
  </p:normalViewPr>
  <p:slideViewPr>
    <p:cSldViewPr>
      <p:cViewPr>
        <p:scale>
          <a:sx n="100" d="100"/>
          <a:sy n="100" d="100"/>
        </p:scale>
        <p:origin x="-432" y="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7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ubble.com/people/ozczecho/works/84129-uluru-and-a-kangaro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redbubble.com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people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ozczecho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works</a:t>
            </a:r>
            <a:r>
              <a:rPr lang="cs-CZ" dirty="0" smtClean="0">
                <a:hlinkClick r:id="rId3"/>
              </a:rPr>
              <a:t>/84129-</a:t>
            </a:r>
            <a:r>
              <a:rPr lang="cs-CZ" dirty="0" err="1" smtClean="0">
                <a:hlinkClick r:id="rId3"/>
              </a:rPr>
              <a:t>uluru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and</a:t>
            </a:r>
            <a:r>
              <a:rPr lang="cs-CZ" dirty="0" smtClean="0">
                <a:hlinkClick r:id="rId3"/>
              </a:rPr>
              <a:t>-a-</a:t>
            </a:r>
            <a:r>
              <a:rPr lang="cs-CZ" dirty="0" err="1" smtClean="0">
                <a:hlinkClick r:id="rId3"/>
              </a:rPr>
              <a:t>kangaroo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j-p-a.com/where_australia.html" TargetMode="External"/><Relationship Id="rId5" Type="http://schemas.openxmlformats.org/officeDocument/2006/relationships/hyperlink" Target="http://oceaniatravel.blogspot.cz/2012/02/islands-of-melanesia.html%3e%5bcit.8.10.2012" TargetMode="External"/><Relationship Id="rId4" Type="http://schemas.openxmlformats.org/officeDocument/2006/relationships/hyperlink" Target="http://www.redbubble.com/people/ozczecho/works/84129-uluru-and-a-kangaro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</a:t>
            </a:r>
            <a:r>
              <a:rPr lang="cs-CZ" sz="1100" dirty="0" smtClean="0">
                <a:solidFill>
                  <a:srgbClr val="000000"/>
                </a:solidFill>
              </a:rPr>
              <a:t>Oceánie. </a:t>
            </a:r>
            <a:r>
              <a:rPr lang="cs-CZ" sz="1100" dirty="0" smtClean="0">
                <a:solidFill>
                  <a:srgbClr val="000000"/>
                </a:solidFill>
              </a:rPr>
              <a:t>Text</a:t>
            </a:r>
            <a:r>
              <a:rPr lang="cs-CZ" sz="1100" dirty="0" smtClean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je doplněn  krátkým opakováním celého výukového bloku Austrálie a Oceánie.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Oceánie, </a:t>
            </a:r>
            <a:r>
              <a:rPr lang="cs-CZ" sz="1100" dirty="0">
                <a:solidFill>
                  <a:srgbClr val="000000"/>
                </a:solidFill>
              </a:rPr>
              <a:t>M</a:t>
            </a:r>
            <a:r>
              <a:rPr lang="cs-CZ" sz="1100" dirty="0" smtClean="0">
                <a:solidFill>
                  <a:srgbClr val="000000"/>
                </a:solidFill>
              </a:rPr>
              <a:t>elanésie, Polynésie, Mikronésie, základní FG charakteristiky, ostrovy Oceánie,  základní SG charakteristiky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OCEÁNIE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</a:t>
            </a:r>
            <a:r>
              <a:rPr lang="cs-CZ" sz="3200" b="1" dirty="0" smtClean="0"/>
              <a:t>ZEM-225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oomer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15693">
            <a:off x="2363328" y="-157855"/>
            <a:ext cx="4444612" cy="7844822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Utvoř správné dvojice: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71600" y="3212976"/>
            <a:ext cx="123142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Aboriginals</a:t>
            </a:r>
          </a:p>
        </p:txBody>
      </p:sp>
      <p:sp>
        <p:nvSpPr>
          <p:cNvPr id="7" name="Obdélník 6"/>
          <p:cNvSpPr/>
          <p:nvPr/>
        </p:nvSpPr>
        <p:spPr>
          <a:xfrm>
            <a:off x="971600" y="1772816"/>
            <a:ext cx="11916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Eucalyptus</a:t>
            </a:r>
          </a:p>
        </p:txBody>
      </p:sp>
      <p:sp>
        <p:nvSpPr>
          <p:cNvPr id="8" name="Obdélník 7"/>
          <p:cNvSpPr/>
          <p:nvPr/>
        </p:nvSpPr>
        <p:spPr>
          <a:xfrm>
            <a:off x="971600" y="4653136"/>
            <a:ext cx="160826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Australské Alpy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971600" y="6093296"/>
            <a:ext cx="10021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OH 2000</a:t>
            </a:r>
          </a:p>
        </p:txBody>
      </p:sp>
      <p:sp>
        <p:nvSpPr>
          <p:cNvPr id="10" name="Obdélník 9"/>
          <p:cNvSpPr/>
          <p:nvPr/>
        </p:nvSpPr>
        <p:spPr>
          <a:xfrm>
            <a:off x="971600" y="2492896"/>
            <a:ext cx="10411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Jižní Alpy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71600" y="1052736"/>
            <a:ext cx="12189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Pavel Pavel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971600" y="3933056"/>
            <a:ext cx="12945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Mauna Kea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971600" y="5373216"/>
            <a:ext cx="7056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1901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7164288" y="3356992"/>
            <a:ext cx="158274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Australský svaz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524328" y="692696"/>
            <a:ext cx="109356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Mt. Cook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948264" y="4293096"/>
            <a:ext cx="190058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Velikonoční ostrov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436096" y="620688"/>
            <a:ext cx="12230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Didgeridoo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580112" y="3645024"/>
            <a:ext cx="69666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Koala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868144" y="2276872"/>
            <a:ext cx="147700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Mt. Kosciusco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355976" y="2996952"/>
            <a:ext cx="85093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Sydney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923928" y="1412776"/>
            <a:ext cx="316157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Absolutně nejvyšší hora planety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4394E-6 L -0.31875 0.3822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0518E-7 L -0.18039 0.45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6374E-6 L -0.30711 -0.2726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1304E-6 L -0.44254 -0.467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38483E-6 L -0.30122 0.3508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5532E-7 L -0.5434 0.2622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5319E-6 L -0.57466 0.2983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4912E-6 L -0.14132 0.3718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smtClean="0">
                <a:solidFill>
                  <a:srgbClr val="000000"/>
                </a:solidFill>
              </a:rPr>
              <a:t>  ANDĚL</a:t>
            </a:r>
            <a:r>
              <a:rPr lang="cs-CZ" sz="1400" dirty="0" smtClean="0">
                <a:solidFill>
                  <a:srgbClr val="000000"/>
                </a:solidFill>
              </a:rPr>
              <a:t>, J. - MAREŠ, R. </a:t>
            </a:r>
            <a:r>
              <a:rPr lang="cs-CZ" sz="1400" i="1" dirty="0" smtClean="0"/>
              <a:t>"Nový svět" - Amerika, Austrálie a Oceánie : encyklopedický přehled zemí.</a:t>
            </a:r>
            <a:r>
              <a:rPr lang="cs-CZ" sz="1400" i="1" dirty="0" smtClean="0">
                <a:solidFill>
                  <a:srgbClr val="000000"/>
                </a:solidFill>
              </a:rPr>
              <a:t>  </a:t>
            </a:r>
          </a:p>
          <a:p>
            <a:pPr>
              <a:spcBef>
                <a:spcPct val="0"/>
              </a:spcBef>
              <a:defRPr/>
            </a:pPr>
            <a:r>
              <a:rPr lang="cs-CZ" sz="1400" i="1" dirty="0" smtClean="0">
                <a:solidFill>
                  <a:srgbClr val="000000"/>
                </a:solidFill>
              </a:rPr>
              <a:t>  1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2000. 283 s. </a:t>
            </a:r>
            <a:r>
              <a:rPr lang="cs-CZ" sz="1400" dirty="0" smtClean="0"/>
              <a:t>ISBN 80-7182-113-6. </a:t>
            </a:r>
            <a:endParaRPr lang="cs-CZ" sz="1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BIČÍK, I. a kol. </a:t>
            </a:r>
            <a:r>
              <a:rPr lang="cs-CZ" sz="1400" i="1" dirty="0" smtClean="0">
                <a:solidFill>
                  <a:srgbClr val="000000"/>
                </a:solidFill>
              </a:rPr>
              <a:t>Regionální zeměpis světadílů: učebnice zeměpisu pro střední školy. 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2000. 135 s. ISBN 80-86034-43-7.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VOŽENÍLEK, V. - DEMEK, J. </a:t>
            </a:r>
            <a:r>
              <a:rPr lang="cs-CZ" sz="1400" i="1" dirty="0" smtClean="0">
                <a:solidFill>
                  <a:srgbClr val="000000"/>
                </a:solidFill>
              </a:rPr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400" dirty="0" smtClean="0">
                <a:solidFill>
                  <a:srgbClr val="000000"/>
                </a:solidFill>
              </a:rPr>
              <a:t>Olomouc: </a:t>
            </a:r>
            <a:r>
              <a:rPr lang="cs-CZ" sz="1400" dirty="0" err="1" smtClean="0">
                <a:solidFill>
                  <a:srgbClr val="000000"/>
                </a:solidFill>
              </a:rPr>
              <a:t>Prodos</a:t>
            </a:r>
            <a:r>
              <a:rPr lang="cs-CZ" sz="1400" dirty="0" smtClean="0">
                <a:solidFill>
                  <a:srgbClr val="000000"/>
                </a:solidFill>
              </a:rPr>
              <a:t>, 2001. 58 s.  ISBN 80-7230-099-7.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251520" y="1268760"/>
            <a:ext cx="831641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Titulní strana URL&lt;</a:t>
            </a:r>
            <a:r>
              <a:rPr lang="cs-CZ" sz="1200" dirty="0" smtClean="0">
                <a:hlinkClick r:id="rId4"/>
              </a:rPr>
              <a:t> http://www.redbubble.com/</a:t>
            </a:r>
            <a:r>
              <a:rPr lang="cs-CZ" sz="1200" dirty="0" err="1" smtClean="0">
                <a:hlinkClick r:id="rId4"/>
              </a:rPr>
              <a:t>people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ozczecho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works</a:t>
            </a:r>
            <a:r>
              <a:rPr lang="cs-CZ" sz="1200" dirty="0" smtClean="0">
                <a:hlinkClick r:id="rId4"/>
              </a:rPr>
              <a:t>/84129-uluru-and-a-kangaroo</a:t>
            </a:r>
            <a:r>
              <a:rPr lang="cs-CZ" sz="1200" dirty="0" smtClean="0"/>
              <a:t>&gt; [cit.7.10.2012]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Slide č. 3  URL&lt; </a:t>
            </a:r>
            <a:r>
              <a:rPr lang="cs-CZ" sz="1200" dirty="0" smtClean="0">
                <a:hlinkClick r:id="rId5"/>
              </a:rPr>
              <a:t>http://oceaniatravel.blogspot.cz/2012/02/islands-of-melanesia.html&gt;</a:t>
            </a:r>
            <a:r>
              <a:rPr lang="cs-CZ" sz="1200" dirty="0" smtClean="0"/>
              <a:t> [ 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Slide č. 9, 10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6"/>
              </a:rPr>
              <a:t>http://www.j-p-a.com/where_australia.html</a:t>
            </a:r>
            <a:r>
              <a:rPr lang="cs-CZ" sz="1200" dirty="0" smtClean="0"/>
              <a:t>&gt; [cit.7.10.2012]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h1.redbubble.net/image.3294921.4129/flat,550x550,075,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80512" cy="70294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536504" y="332656"/>
            <a:ext cx="4427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Austrálie</a:t>
            </a:r>
          </a:p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Oceánie</a:t>
            </a:r>
            <a:endParaRPr lang="cs-CZ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kerman" pitchFamily="82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691680" y="4941168"/>
            <a:ext cx="5760640" cy="230425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Oceánie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New-Caledonia.jpg"/>
          <p:cNvPicPr>
            <a:picLocks noChangeAspect="1" noChangeArrowheads="1"/>
          </p:cNvPicPr>
          <p:nvPr/>
        </p:nvPicPr>
        <p:blipFill>
          <a:blip r:embed="rId3" cstate="print"/>
          <a:srcRect b="8046"/>
          <a:stretch>
            <a:fillRect/>
          </a:stretch>
        </p:blipFill>
        <p:spPr bwMode="auto">
          <a:xfrm>
            <a:off x="0" y="1052736"/>
            <a:ext cx="9144000" cy="455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FG charakteristiky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836712"/>
            <a:ext cx="8316416" cy="58772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sz="2000" dirty="0" smtClean="0"/>
              <a:t>Oceánie se nachází v Tichém oceánu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  dělí se na: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sz="2000" b="1" dirty="0" smtClean="0"/>
              <a:t>Melanésie</a:t>
            </a:r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Tvoří ji velké ostrovy mezi Austrálií a Asií</a:t>
            </a:r>
          </a:p>
          <a:p>
            <a:pPr marL="1257300" lvl="2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Nová Guinea, Šalamounovy ostrovy, Nová Kaledonie a Fidži </a:t>
            </a:r>
          </a:p>
          <a:p>
            <a:pPr marL="342900" indent="-342900">
              <a:spcBef>
                <a:spcPct val="0"/>
              </a:spcBef>
              <a:buAutoNum type="arabicParenR" startAt="2"/>
              <a:defRPr/>
            </a:pPr>
            <a:r>
              <a:rPr lang="cs-CZ" sz="2000" b="1" dirty="0" smtClean="0"/>
              <a:t>Mikronésie</a:t>
            </a:r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Oblast malých ostrůvků v západním Tichém oceánu severně od rovníku </a:t>
            </a:r>
          </a:p>
          <a:p>
            <a:pPr marL="1257300" lvl="2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Mariany, Karolíny, Marshallovy ostrovy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cs-CZ" sz="2000" dirty="0" smtClean="0"/>
              <a:t>3)   </a:t>
            </a:r>
            <a:r>
              <a:rPr lang="cs-CZ" sz="2000" b="1" dirty="0" smtClean="0"/>
              <a:t>Polynésie</a:t>
            </a:r>
          </a:p>
          <a:p>
            <a:pPr marL="800100" lvl="1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Nejrozsáhlejší oblast ostrůvků východně od Melanésie a Mikronésie mezi Havajskými ostrovy, Novým Zélandem a Novou Guineou</a:t>
            </a:r>
          </a:p>
          <a:p>
            <a:pPr marL="1257300" lvl="2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Havajské ostrovy, Velikonoční ostrov, </a:t>
            </a:r>
            <a:r>
              <a:rPr lang="cs-CZ" sz="2000" dirty="0" err="1" smtClean="0"/>
              <a:t>Cookovy</a:t>
            </a:r>
            <a:r>
              <a:rPr lang="cs-CZ" sz="2000" dirty="0" smtClean="0"/>
              <a:t> ostrovy a Tahiti 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3 typy ostrovů - pevninské, korálové a sopečné</a:t>
            </a:r>
          </a:p>
          <a:p>
            <a:pPr>
              <a:spcBef>
                <a:spcPct val="0"/>
              </a:spcBef>
              <a:defRPr/>
            </a:pPr>
            <a:endParaRPr lang="cs-CZ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rovníkové a tropické vlhké s dostatkem srážek (až 11 000 mm)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ničivé tajfuny a zemětřesením vyvolané vlny - tsunami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velmi krátké toky - vzhledem k malé rozloze ostrovů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900" dirty="0" smtClean="0"/>
          </a:p>
          <a:p>
            <a:pPr>
              <a:spcBef>
                <a:spcPct val="0"/>
              </a:spcBef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tropické deštné lesy na návětrných svazích, jinak křoviny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chudé rostlinstvo na atolech, suchozemská fauna velmi chudá 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Ostrovy Oceánie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Pevninské ostrovy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jsou části pevniny, které se oddělily od světadílů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jsou hornaté a porostlé bujnou vegetací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patří mezi ně například Nová Guinea, Nová Kaledonie a ostrovy Nového Zélandu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Sopečné ostrovy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vznikly při sopečné činnosti v místech hlubokých poruch zemské kůry, nejčastěji na styku litosférických desek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vytékající magma vytvořilo na dně oceánu vysoké sopky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některé končí pod hladinou, jiné hladinu přesahují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mají úrodnou půdu a bohatou vegetaci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sopečného původu jsou například Havajské ostrovy, ostrov Fidži nebo Velikonoční ostrov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Korálové ostrovy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jsou vytvořeny korály, mořskými organismy žijícími ve velkých koloniích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jsou malé, ploché a velmi nízké s mělkou kruhovou lagunou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mají chudou vegetaci, ve které převládá tráva a kokosové palmy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pro růst korálových ostrovů je nezbytné teplé klima a dostatek světla, proto se jich nejvíce nachází mezi obratníky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největšími korálovými ostrovy v Oceánii jsou Marshallovy ostrovy 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SG charakteristiky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rozdrobenost Oceánie na tisíce ostrovů a ostrůvků způsobila vznik různých kultur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 minulosti byla Oceánie kolonizována evropskými státy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zejména Velká Británie, Francie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dále USA, Austrálie a Nový Zéland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to se projevilo v rychlejším hospodářském rozvoji, ale i v utlačování původních obyvatel a v ničení životního prostředí těžbou nerostných surovin a dřeva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Závislá území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Francouzská Polynésie		francouzské zámořské území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Nová Kaledonie			 francouzské zámořské území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Guam				vnější teritorium USA s autonomií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Severní Mariany 			přidružené území USA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err="1" smtClean="0"/>
              <a:t>Cookovy</a:t>
            </a:r>
            <a:r>
              <a:rPr lang="cs-CZ" dirty="0" smtClean="0"/>
              <a:t> ostrovy			volná asociace s Novým Zélandem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Americká Samoa			vnější území USA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hospodářství většiny ostrovů je zaměřeno na pěstování tropických plodin - kokosové palmy, chlebovník, banánovník, cukrová třtina a další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dalším výrazným hospodářským odvětvím je těžba nerostných surovin a dřeva, rybolov a cestovní ruch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Vyber pojem, který logicky nepatří do řady. Zdůvodni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cs-CZ" sz="2000" dirty="0" smtClean="0"/>
              <a:t>Mount Cook - </a:t>
            </a:r>
            <a:r>
              <a:rPr lang="cs-CZ" sz="2000" dirty="0" err="1" smtClean="0"/>
              <a:t>Puncak</a:t>
            </a:r>
            <a:r>
              <a:rPr lang="cs-CZ" sz="2000" dirty="0" smtClean="0"/>
              <a:t> </a:t>
            </a:r>
            <a:r>
              <a:rPr lang="cs-CZ" sz="2000" dirty="0" err="1" smtClean="0"/>
              <a:t>Jaya</a:t>
            </a:r>
            <a:r>
              <a:rPr lang="cs-CZ" sz="2000" dirty="0" smtClean="0"/>
              <a:t> - Tuvalu - Mount Kosciusco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Kiribati - Tonga - Nauru - Palau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Auckland - Brisbane - Darwin - Perth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Torresův - Bassův - Cookův - Yorský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Viktorie - Newcastle - Queensland - Nový Jižní Wales </a:t>
            </a:r>
          </a:p>
          <a:p>
            <a:pPr marL="457200" indent="-457200">
              <a:buNone/>
            </a:pPr>
            <a:endParaRPr lang="cs-CZ" sz="2000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Vyber pojem, který logicky nepatří do řady. Zdůvodni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cs-CZ" sz="2000" dirty="0" smtClean="0"/>
              <a:t>Mount Cook - </a:t>
            </a:r>
            <a:r>
              <a:rPr lang="cs-CZ" sz="2000" dirty="0" err="1" smtClean="0"/>
              <a:t>Puncak</a:t>
            </a:r>
            <a:r>
              <a:rPr lang="cs-CZ" sz="2000" dirty="0" smtClean="0"/>
              <a:t> </a:t>
            </a:r>
            <a:r>
              <a:rPr lang="cs-CZ" sz="2000" dirty="0" err="1" smtClean="0"/>
              <a:t>Jaya</a:t>
            </a:r>
            <a:r>
              <a:rPr lang="cs-CZ" sz="2000" dirty="0" smtClean="0"/>
              <a:t> - 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Tuvalu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- Mount Kosciusco </a:t>
            </a:r>
          </a:p>
          <a:p>
            <a:pPr marL="457200" indent="-457200" algn="r">
              <a:buNone/>
            </a:pPr>
            <a:r>
              <a:rPr lang="cs-CZ" sz="2000" i="1" dirty="0" smtClean="0"/>
              <a:t>Tuvalu - není hora, ale ostrov (Polynésie)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Kiribati - 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Tonga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- Nauru - Palau </a:t>
            </a:r>
          </a:p>
          <a:p>
            <a:pPr marL="457200" indent="-457200" algn="r">
              <a:buNone/>
            </a:pPr>
            <a:r>
              <a:rPr lang="cs-CZ" sz="2000" i="1" dirty="0" smtClean="0"/>
              <a:t>Tonga - není ostrovem Mikronésie, ale Polynésie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Auckland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- Brisbane - Darwin - Perth </a:t>
            </a:r>
          </a:p>
          <a:p>
            <a:pPr marL="457200" indent="-457200" algn="r">
              <a:buNone/>
            </a:pPr>
            <a:r>
              <a:rPr lang="cs-CZ" sz="2000" i="1" dirty="0" smtClean="0"/>
              <a:t>Auckland - není městem v Austrálii, ale na Novém Zélandu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Torresův - Bassův - Cookův - 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Yorský </a:t>
            </a:r>
          </a:p>
          <a:p>
            <a:pPr marL="457200" indent="-457200" algn="r">
              <a:buNone/>
            </a:pPr>
            <a:r>
              <a:rPr lang="cs-CZ" sz="2000" i="1" dirty="0" smtClean="0"/>
              <a:t>Yorský - není průliv, ale poloostrov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Viktorie - 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Newcastle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- Queensland - Nový Jižní Wales </a:t>
            </a:r>
          </a:p>
          <a:p>
            <a:pPr marL="457200" indent="-457200" algn="r">
              <a:buNone/>
            </a:pPr>
            <a:r>
              <a:rPr lang="cs-CZ" sz="2000" i="1" dirty="0" smtClean="0"/>
              <a:t>Newcastle - není australským spolkovým státem, ale městem </a:t>
            </a: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oomer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15693">
            <a:off x="2363328" y="-157855"/>
            <a:ext cx="4444612" cy="7844822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Utvoř správné dvojice: </a:t>
            </a:r>
            <a:endParaRPr lang="cs-CZ" sz="2000" b="1" dirty="0">
              <a:latin typeface="Arial Narrow" pitchFamily="34" charset="0"/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395536" y="3717032"/>
            <a:ext cx="123142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Aboriginals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9512" y="2492896"/>
            <a:ext cx="11916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Eucalyptus</a:t>
            </a:r>
          </a:p>
        </p:txBody>
      </p:sp>
      <p:sp>
        <p:nvSpPr>
          <p:cNvPr id="8" name="Obdélník 7"/>
          <p:cNvSpPr/>
          <p:nvPr/>
        </p:nvSpPr>
        <p:spPr>
          <a:xfrm>
            <a:off x="755576" y="4941168"/>
            <a:ext cx="160826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Australské Alpy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2051720" y="5949280"/>
            <a:ext cx="10021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OH 2000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19672" y="2924944"/>
            <a:ext cx="10411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Jižní Alpy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259632" y="1772816"/>
            <a:ext cx="12189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Pavel Pavel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67744" y="4365104"/>
            <a:ext cx="12945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Mauna Kea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47864" y="5301208"/>
            <a:ext cx="7056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1901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7164288" y="3356992"/>
            <a:ext cx="158274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Australský svaz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524328" y="692696"/>
            <a:ext cx="109356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Mt. Cook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948264" y="4293096"/>
            <a:ext cx="190058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Velikonoční ostrov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436096" y="620688"/>
            <a:ext cx="12230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Didgeridoo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580112" y="3645024"/>
            <a:ext cx="69666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Koala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7308304" y="2132856"/>
            <a:ext cx="147700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Mt. Kosciusco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436096" y="2204864"/>
            <a:ext cx="158274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Australský svaz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355976" y="2996952"/>
            <a:ext cx="85093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Sydney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923928" y="1412776"/>
            <a:ext cx="316157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Absolutně nejvyšší hora planety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729</Words>
  <Application>Microsoft Office PowerPoint</Application>
  <PresentationFormat>Předvádění na obrazovce (4:3)</PresentationFormat>
  <Paragraphs>156</Paragraphs>
  <Slides>12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Výchozí návrh</vt:lpstr>
      <vt:lpstr>OCEÁNIE</vt:lpstr>
      <vt:lpstr>Prezentace aplikace PowerPoint</vt:lpstr>
      <vt:lpstr>5. Oceánie</vt:lpstr>
      <vt:lpstr>Základní FG charakteristiky</vt:lpstr>
      <vt:lpstr>Ostrovy Oceánie</vt:lpstr>
      <vt:lpstr>Základní SG charakteristiky</vt:lpstr>
      <vt:lpstr>Vyber pojem, který logicky nepatří do řady. Zdůvodni</vt:lpstr>
      <vt:lpstr>Vyber pojem, který logicky nepatří do řady. Zdůvodni</vt:lpstr>
      <vt:lpstr>Utvoř správné dvojice: </vt:lpstr>
      <vt:lpstr>Utvoř správné dvojice: 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JZ</cp:lastModifiedBy>
  <cp:revision>227</cp:revision>
  <dcterms:created xsi:type="dcterms:W3CDTF">2012-08-15T09:12:49Z</dcterms:created>
  <dcterms:modified xsi:type="dcterms:W3CDTF">2013-04-29T17:31:25Z</dcterms:modified>
</cp:coreProperties>
</file>