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7"/>
  </p:notesMasterIdLst>
  <p:sldIdLst>
    <p:sldId id="286" r:id="rId7"/>
    <p:sldId id="285" r:id="rId8"/>
    <p:sldId id="258" r:id="rId9"/>
    <p:sldId id="293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9" r:id="rId24"/>
    <p:sldId id="290" r:id="rId25"/>
    <p:sldId id="291" r:id="rId26"/>
    <p:sldId id="288" r:id="rId27"/>
    <p:sldId id="292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7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142B-3988-4C98-B891-8F101D06A93D}" type="datetimeFigureOut">
              <a:rPr lang="cs-CZ" smtClean="0"/>
              <a:pPr/>
              <a:t>29.4.2013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08170-1FA7-4EB7-A9E0-507FD7C7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5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12" Type="http://schemas.openxmlformats.org/officeDocument/2006/relationships/slide" Target="slide2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23.xml"/><Relationship Id="rId14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„Česká republika“. Studenti se rozdělí na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stejně početné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/>
              <a:t>Ve hře se vyskytují i tzv. </a:t>
            </a:r>
            <a:r>
              <a:rPr lang="cs-CZ" sz="1100" dirty="0" err="1" smtClean="0"/>
              <a:t>BONUSy</a:t>
            </a:r>
            <a:r>
              <a:rPr lang="cs-CZ" sz="1100" dirty="0" smtClean="0"/>
              <a:t>. Při </a:t>
            </a:r>
            <a:r>
              <a:rPr lang="cs-CZ" sz="1100" dirty="0" err="1" smtClean="0"/>
              <a:t>BONUSové</a:t>
            </a:r>
            <a:r>
              <a:rPr lang="cs-CZ" sz="1100" dirty="0" smtClean="0"/>
              <a:t> otázce je zobrazeno tvrzení. Hráči toto tvrzení buď přijmou za pravdivé (ANO) nebo jej odmítnou (NE). Při správné odpovědi na </a:t>
            </a:r>
            <a:r>
              <a:rPr lang="cs-CZ" sz="1100" dirty="0" err="1" smtClean="0"/>
              <a:t>BONUSovou</a:t>
            </a:r>
            <a:r>
              <a:rPr lang="cs-CZ" sz="1100" dirty="0" smtClean="0"/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ČR, 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p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oloha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, povrch, vodstvo, podnebí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Česká republika FG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</a:t>
            </a:r>
            <a:r>
              <a:rPr lang="cs-CZ" sz="3200" b="1" dirty="0" smtClean="0">
                <a:cs typeface="Arial" charset="0"/>
              </a:rPr>
              <a:t>ZEM-219</a:t>
            </a:r>
            <a:endParaRPr lang="cs-CZ" sz="320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64775" y="2967335"/>
            <a:ext cx="5952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Číhošť u Ledče nad Sázavou </a:t>
            </a:r>
            <a:endParaRPr lang="cs-CZ" sz="36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00534" y="2690337"/>
            <a:ext cx="774301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VYJMENUJTE 4 ZÁKLADNÍ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GEOLOGICKÉ JEDNOTKY ČR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27938" y="285728"/>
            <a:ext cx="228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18768" y="1720840"/>
            <a:ext cx="724429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Česká vysočina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Karpaty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Středoevropská nížina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Západopanonská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pánev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60979" y="2382562"/>
            <a:ext cx="8222123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JMENUJÍ DVĚ POHOŘÍ,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KTERÁ JSOU VULKANICKÉHO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PŮVODU, TŘETIHORNÍ STÁŘÍ?</a:t>
            </a:r>
          </a:p>
        </p:txBody>
      </p:sp>
      <p:sp>
        <p:nvSpPr>
          <p:cNvPr id="9" name="Obdélník 8"/>
          <p:cNvSpPr/>
          <p:nvPr/>
        </p:nvSpPr>
        <p:spPr>
          <a:xfrm>
            <a:off x="3427938" y="285728"/>
            <a:ext cx="228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38272" y="2551837"/>
            <a:ext cx="52052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Doupovské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hory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České středohoří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65079" y="1767008"/>
            <a:ext cx="8213915" cy="31700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VYJMENUJTE NEJVYŠŠÍ HORY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NÁSLEDUJÍCÍCH POHOŘÍ: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JIZERSKÉ HORY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ŠUMAVA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MORAVSKOSLEZSKÉ BESKYDY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27939" y="285728"/>
            <a:ext cx="228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09447" y="2967335"/>
            <a:ext cx="726294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Jizerské hory – Smrk 1124 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Šumava – </a:t>
            </a:r>
            <a:r>
              <a:rPr lang="cs-CZ" sz="28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Plechý</a:t>
            </a: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1378 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Moravskoslezské Beskydy – Lysá hora 1323 m</a:t>
            </a:r>
            <a:endParaRPr lang="cs-CZ" sz="2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468937" y="2690336"/>
            <a:ext cx="6206186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KDE SE V ČR NACHÁZÍ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NEJSUŠŠÍ OBLAST?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67798" y="285728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55533" y="2967335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Žatecko (410 mm)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563544" y="2690338"/>
            <a:ext cx="801700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KDE V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ČR V ÚHRNU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NAPADNE </a:t>
            </a:r>
            <a:b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ROČNĚ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NEJVÍCE SRÁŽEK?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67799" y="285728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29842" y="5500702"/>
            <a:ext cx="5038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</a:rPr>
              <a:t>Česká republika</a:t>
            </a:r>
            <a:endParaRPr lang="cs-CZ" sz="5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74829" y="2967335"/>
            <a:ext cx="7513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Jizerské 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hory (1700 mm)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012406" y="2690336"/>
            <a:ext cx="711925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KDE SE V ČR NACHÁZÍ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NEJTEPLEJŠÍ OBLASTI (2)?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67797" y="285728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76620" y="2551837"/>
            <a:ext cx="61286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Jihomoravské úvaly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Střední Polabí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08795" y="2690339"/>
            <a:ext cx="832651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JMENUJÍ DVA NEJVĚTŠÍ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ČESKÉ RYBNÍKY?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99571" y="285728"/>
            <a:ext cx="2544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43608" y="2551837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Rožmberk a 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Horusický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389442" y="2690337"/>
            <a:ext cx="6365205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KDE SE V ČR STÝKAJÍ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3 EVROPSKÁ ROZVODÍ?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99570" y="285728"/>
            <a:ext cx="2544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11658" y="2551837"/>
            <a:ext cx="5320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Kralický Sněžník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151083" y="2690339"/>
            <a:ext cx="684193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VYJMENUJTE PŘEHRADY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VLTAVSKÉ KASKÁDY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99571" y="285728"/>
            <a:ext cx="2544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68220" y="2551837"/>
            <a:ext cx="65453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Lipno I., Lipno II., </a:t>
            </a:r>
            <a:r>
              <a:rPr lang="cs-CZ" sz="36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Hněvkovice</a:t>
            </a: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Kořensko</a:t>
            </a: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, Orlík, Kamýk,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Slapy, Štěchovice, Vrané</a:t>
            </a:r>
            <a:endParaRPr lang="cs-CZ" sz="36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371607" y="1669309"/>
            <a:ext cx="18918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Konec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-32140" y="3013501"/>
            <a:ext cx="51275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Česká </a:t>
            </a: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republika FG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"Starý svět" Evropa : encyklopedický přehled zemí.  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2.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Olomouc : Nakladatelství Olomouc, 2001. 293 s. ISBN 80-7182-115-2.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BIČÍK, I. - HLAVÁČEK, P. – ŘEZNÍČKOVÁ, D.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Regionální zeměpis. 3, Evropa : učebnice zeměpisu.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 : Nakladatelství České geografické společnosti, 1994. 47 s.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JEŘÁBEK, M. - VILÍMEK, V.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Zeměpis světa 3 : učebnice zeměpisu pro základní školy a víceletá gymnázia. Evropa. 2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Praha: Nakladatelství České geografické společnosti, 2001. 63 s. ISBN 80-86034-47-X.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4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7492760" y="2740489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347864" y="285728"/>
            <a:ext cx="5759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Česká republika FG</a:t>
            </a:r>
            <a:endParaRPr lang="cs-CZ" sz="54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ovéPole 11">
            <a:hlinkClick r:id="rId5" action="ppaction://hlinksldjump"/>
          </p:cNvPr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3777984" y="2777860"/>
            <a:ext cx="1482527" cy="1482527"/>
          </a:xfrm>
          <a:prstGeom prst="rect">
            <a:avLst/>
          </a:prstGeom>
          <a:noFill/>
        </p:spPr>
      </p:pic>
      <p:pic>
        <p:nvPicPr>
          <p:cNvPr id="9" name="Picture 3" descr="C:\Users\Zuzka\AppData\Local\Microsoft\Windows\Temporary Internet Files\Content.IE5\SSM8U9FV\MCj04398160000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3777984" y="3992306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3777984" y="520675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5706810" y="2777860"/>
            <a:ext cx="1482527" cy="1482527"/>
          </a:xfrm>
          <a:prstGeom prst="rect">
            <a:avLst/>
          </a:prstGeom>
          <a:noFill/>
        </p:spPr>
      </p:pic>
      <p:pic>
        <p:nvPicPr>
          <p:cNvPr id="13" name="Picture 3" descr="C:\Users\Zuzka\AppData\Local\Microsoft\Windows\Temporary Internet Files\Content.IE5\SSM8U9FV\MCj04398160000[1]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5706810" y="3992306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5706810" y="5206752"/>
            <a:ext cx="1482527" cy="1482527"/>
          </a:xfrm>
          <a:prstGeom prst="rect">
            <a:avLst/>
          </a:prstGeom>
          <a:noFill/>
        </p:spPr>
      </p:pic>
      <p:pic>
        <p:nvPicPr>
          <p:cNvPr id="21" name="Picture 3" descr="C:\Users\Zuzka\AppData\Local\Microsoft\Windows\Temporary Internet Files\Content.IE5\SSM8U9FV\MCj04398160000[1]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7492760" y="3954935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432">
            <a:off x="7526827" y="520675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4071934" y="318164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4071934" y="4396095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4071934" y="561054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>
            <a:hlinkClick r:id="rId6" action="ppaction://hlinksldjump"/>
          </p:cNvPr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>
            <a:hlinkClick r:id="rId10" action="ppaction://hlinksldjump"/>
          </p:cNvPr>
          <p:cNvSpPr txBox="1"/>
          <p:nvPr/>
        </p:nvSpPr>
        <p:spPr>
          <a:xfrm>
            <a:off x="6000760" y="321468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ovéPole 27">
            <a:hlinkClick r:id="rId11" action="ppaction://hlinksldjump"/>
          </p:cNvPr>
          <p:cNvSpPr txBox="1"/>
          <p:nvPr/>
        </p:nvSpPr>
        <p:spPr>
          <a:xfrm>
            <a:off x="6000760" y="4396095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2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>
            <a:hlinkClick r:id="rId12" action="ppaction://hlinksldjump"/>
          </p:cNvPr>
          <p:cNvSpPr txBox="1"/>
          <p:nvPr/>
        </p:nvSpPr>
        <p:spPr>
          <a:xfrm>
            <a:off x="6000760" y="561054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>
            <a:hlinkClick r:id="rId4" action="ppaction://hlinksldjump"/>
          </p:cNvPr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>
            <a:hlinkClick r:id="rId2" action="ppaction://hlinksldjump"/>
          </p:cNvPr>
          <p:cNvSpPr txBox="1"/>
          <p:nvPr/>
        </p:nvSpPr>
        <p:spPr>
          <a:xfrm>
            <a:off x="7786710" y="31432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2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TextovéPole 33">
            <a:hlinkClick r:id="rId13" action="ppaction://hlinksldjump"/>
          </p:cNvPr>
          <p:cNvSpPr txBox="1"/>
          <p:nvPr/>
        </p:nvSpPr>
        <p:spPr>
          <a:xfrm>
            <a:off x="7786710" y="435769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4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>
            <a:hlinkClick r:id="rId14" action="ppaction://hlinksldjump"/>
          </p:cNvPr>
          <p:cNvSpPr txBox="1"/>
          <p:nvPr/>
        </p:nvSpPr>
        <p:spPr>
          <a:xfrm>
            <a:off x="7786710" y="564357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3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628298" y="1714488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Poloha</a:t>
            </a:r>
            <a:endParaRPr lang="cs-CZ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596962" y="2928934"/>
            <a:ext cx="2326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</a:t>
            </a:r>
            <a:endParaRPr lang="cs-CZ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445267" y="4148744"/>
            <a:ext cx="2589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</a:t>
            </a:r>
            <a:endParaRPr lang="cs-CZ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433615" y="5434628"/>
            <a:ext cx="2653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Podnebí</a:t>
            </a:r>
            <a:endParaRPr lang="cs-CZ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345804" y="2628781"/>
            <a:ext cx="6452407" cy="144655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VYJMENUJTE KRAJNÍ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BODY HRANIC ČR</a:t>
            </a:r>
          </a:p>
        </p:txBody>
      </p:sp>
      <p:sp>
        <p:nvSpPr>
          <p:cNvPr id="8" name="Obdélník 7"/>
          <p:cNvSpPr/>
          <p:nvPr/>
        </p:nvSpPr>
        <p:spPr>
          <a:xfrm>
            <a:off x="3460159" y="285728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Poloha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02432" y="2644170"/>
            <a:ext cx="62597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 Krásná ( 50° 15′ 7″ s. </a:t>
            </a:r>
            <a:r>
              <a:rPr lang="cs-CZ" sz="2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š</a:t>
            </a: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., 12° 5′ 29″ v. </a:t>
            </a:r>
            <a:r>
              <a:rPr lang="cs-CZ" sz="2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</a:t>
            </a: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.)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Bukovec</a:t>
            </a: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 ( 49° 33′ 1″ s. </a:t>
            </a:r>
            <a:r>
              <a:rPr lang="cs-CZ" sz="2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š</a:t>
            </a: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., 18° 51′ 32″ v. d)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Lobendava</a:t>
            </a: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 ( 51° 3′ 20″ s. </a:t>
            </a:r>
            <a:r>
              <a:rPr lang="cs-CZ" sz="2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š</a:t>
            </a: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., 14° 18′ 58″ v. </a:t>
            </a:r>
            <a:r>
              <a:rPr lang="cs-CZ" sz="2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</a:t>
            </a: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.)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Vyšší Brod ( 48° 33′ 9″ s. </a:t>
            </a:r>
            <a:r>
              <a:rPr lang="cs-CZ" sz="2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š</a:t>
            </a: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., 14° 19′ 59″ v. </a:t>
            </a:r>
            <a:r>
              <a:rPr lang="cs-CZ" sz="2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</a:t>
            </a: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.) </a:t>
            </a:r>
          </a:p>
        </p:txBody>
      </p:sp>
      <p:pic>
        <p:nvPicPr>
          <p:cNvPr id="6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64296" y="2382560"/>
            <a:ext cx="7815473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SEŘAĎ SOUSEDNÍ STÁTY ČR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PODLE DÉLKY VZÁJEMNÝCH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HRANIC (od nejkratších)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60158" y="285728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Poloha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25094" y="1720840"/>
            <a:ext cx="54938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Slovensko 265 km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Rakousko 443 km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Polsko 713 km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Německo 815 km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965124" y="2690336"/>
            <a:ext cx="7213834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KDE SE NACHÁZÍ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GEOGRAFICKÝ STŘED ČR?</a:t>
            </a:r>
          </a:p>
        </p:txBody>
      </p:sp>
      <p:sp>
        <p:nvSpPr>
          <p:cNvPr id="9" name="Obdélník 8"/>
          <p:cNvSpPr/>
          <p:nvPr/>
        </p:nvSpPr>
        <p:spPr>
          <a:xfrm>
            <a:off x="3460158" y="285728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Poloha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5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E9EFE1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Šablona návrhu Zářící díly skládačky">
  <a:themeElements>
    <a:clrScheme name="Vlastní 6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402</Words>
  <Application>Microsoft Office PowerPoint</Application>
  <PresentationFormat>Předvádění na obrazovce (4:3)</PresentationFormat>
  <Paragraphs>134</Paragraphs>
  <Slides>30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Šablona návrhu Zářící díly skládačky</vt:lpstr>
      <vt:lpstr>Šablona návrhu s příliš mnoha soubory</vt:lpstr>
      <vt:lpstr>Prezentace na téma brainstormingu</vt:lpstr>
      <vt:lpstr>1_Šablona návrhu Zářící díly skládačky</vt:lpstr>
      <vt:lpstr>Výchozí návrh</vt:lpstr>
      <vt:lpstr>1_Výchozí návrh</vt:lpstr>
      <vt:lpstr>Česká republika FG</vt:lpstr>
      <vt:lpstr>Prezentace aplikace PowerPoint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34</cp:revision>
  <dcterms:created xsi:type="dcterms:W3CDTF">2010-04-23T14:42:54Z</dcterms:created>
  <dcterms:modified xsi:type="dcterms:W3CDTF">2013-04-29T10:11:59Z</dcterms:modified>
</cp:coreProperties>
</file>