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5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3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82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59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70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02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64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39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15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7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6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7E4C-C116-46BE-B59B-E86FCE46457B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70A87-B1C3-4ECC-9CA9-9378611ED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54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Výchova k občanství II. stupeň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Vývoj osobnosti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VY_32_INOVACE_06_07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Vývoj osobnosti, vývojová období – nejdůležitější změny 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8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Vývoj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Vývoj = postupná řada změn (evoluce), duševní a tělesný vývoj</a:t>
            </a:r>
          </a:p>
          <a:p>
            <a:r>
              <a:rPr lang="cs-CZ" dirty="0" smtClean="0"/>
              <a:t>Biologické změny – růst, růst kostí, ochlupení, mutace atp.</a:t>
            </a:r>
          </a:p>
          <a:p>
            <a:r>
              <a:rPr lang="cs-CZ" dirty="0" smtClean="0"/>
              <a:t>Psychické změny – radost, štěstí, agresivita, sebepoznání, svědomí atp.</a:t>
            </a:r>
          </a:p>
          <a:p>
            <a:r>
              <a:rPr lang="cs-CZ" dirty="0" smtClean="0"/>
              <a:t>Sociální změny – soutěživost, spolupráce, tolerance, osamostatňování atp.</a:t>
            </a:r>
          </a:p>
        </p:txBody>
      </p:sp>
    </p:spTree>
    <p:extLst>
      <p:ext uri="{BB962C8B-B14F-4D97-AF65-F5344CB8AC3E}">
        <p14:creationId xmlns:p14="http://schemas.microsoft.com/office/powerpoint/2010/main" val="223039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Vývojová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Prenatální (od početí do porodu)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ve 3 týdnech uchopovací pohyby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vnímá polohu, bolest, zvuky, světlo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plod může poškodit alkohol, drogy, 	cigarety, léky</a:t>
            </a:r>
          </a:p>
          <a:p>
            <a:pPr marL="514350" indent="-514350">
              <a:buAutoNum type="arabicParenR" startAt="2"/>
            </a:pPr>
            <a:r>
              <a:rPr lang="cs-CZ" dirty="0" smtClean="0"/>
              <a:t>Novorozenecké (1 měsíc od narození)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dítě je závislé – důležitý kontakt s matkou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nejvíce vyvinutý čich, hmat a chuť</a:t>
            </a:r>
          </a:p>
        </p:txBody>
      </p:sp>
    </p:spTree>
    <p:extLst>
      <p:ext uri="{BB962C8B-B14F-4D97-AF65-F5344CB8AC3E}">
        <p14:creationId xmlns:p14="http://schemas.microsoft.com/office/powerpoint/2010/main" val="349388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3) Kojenecké (do 1 roku života)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rozhodující období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prudký tělesný a duševní vývoj – chodí, 	jednoduše mluví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první úsměv, uvědomuje si druhé lidi</a:t>
            </a:r>
          </a:p>
          <a:p>
            <a:pPr marL="0" indent="0">
              <a:buNone/>
            </a:pPr>
            <a:r>
              <a:rPr lang="cs-CZ" dirty="0" smtClean="0"/>
              <a:t>4) Batolecí ( 2. a 3. rok)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vývoj jemné motoriky a komunikace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uvědomuje si své já – první vzdor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hodně se ptá, rozvoj řeči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0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5)Předškolní věk (končí vstupem do školy)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rozvoj sociálních vztahů</a:t>
            </a:r>
          </a:p>
          <a:p>
            <a:pPr marL="0" indent="0">
              <a:buNone/>
            </a:pPr>
            <a:r>
              <a:rPr lang="cs-CZ" dirty="0" smtClean="0"/>
              <a:t>	- velká fantazie, potřeba her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začíná se projevovat charakter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6) Mladší školní věk (do 11 – 12 let)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začátek školy – první povinnosti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rozvoj myšlení a sociálních vztahů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rozvoj zájmů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56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7) Starší školní věk = puberta (asi do 15 let)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bouřlivý vývoj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náladovost, konflikty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potřeba někam patřit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smysluplné využití času – důležité!!</a:t>
            </a:r>
          </a:p>
          <a:p>
            <a:pPr marL="0" indent="0">
              <a:buNone/>
            </a:pPr>
            <a:r>
              <a:rPr lang="cs-CZ" dirty="0" smtClean="0"/>
              <a:t>8) Adolescence (15-20 let)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hledání a budování vlastní identity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volba povolání, první milostné vztahy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postupné osamostatňování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26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9) Mladá a střední dospělost ( 20-40 let)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realizace v pracovní oblasti (kariéra)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volba partnera, zakládání rodiny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vrchol tělesných i duševních sil</a:t>
            </a:r>
          </a:p>
          <a:p>
            <a:pPr marL="0" indent="0">
              <a:buNone/>
            </a:pPr>
            <a:r>
              <a:rPr lang="cs-CZ" dirty="0" smtClean="0"/>
              <a:t>10) Pozdní dospělost ( 40-60 let)</a:t>
            </a:r>
          </a:p>
          <a:p>
            <a:pPr marL="0" indent="0">
              <a:buNone/>
            </a:pPr>
            <a:r>
              <a:rPr lang="cs-CZ" dirty="0" smtClean="0"/>
              <a:t>	- završuje pracovní kariéru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změna rodinných vztahů, odchod dětí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důležité – pozitivní přístup k životu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pozvolný útlum životních pochodů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6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11) Stáří (nad 60 let)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ukončení pracovní kariéry (důchod)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potřeba nalézt novou perspektivu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pokles schopnosti a výkonnosti, zhoršení 	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93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8, učebnice pro základní školy a víceletá gymnázia, 1. vydání, Plzeň, Nakladatelství Fraus 2005, ISBN 80-7238-393-0</a:t>
            </a:r>
          </a:p>
          <a:p>
            <a:endParaRPr lang="cs-CZ" sz="2000" dirty="0"/>
          </a:p>
          <a:p>
            <a:r>
              <a:rPr lang="cs-CZ" sz="2000" dirty="0"/>
              <a:t>Janošková D., Ondráčková M. Občanská výchova 8, příručka pro učitele pro základní školy a víceletá gymnázia, 1. vydání, Plzeň, Nakladatelství Fraus 2005, ISBN </a:t>
            </a:r>
            <a:r>
              <a:rPr lang="cs-CZ" sz="2000" dirty="0" smtClean="0"/>
              <a:t>80-7238-394-9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0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184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Výchova k občanství II. stupeň Název a číslo učebního materiálu Vývoj osobnosti VY_32_INOVACE_06_07 Tomáš Zezula  Anotace: Vývoj osobnosti, vývojová období – nejdůležitější změny  Metodika: prezentace slouží k předvedení na interaktivní tabuli</vt:lpstr>
      <vt:lpstr>Vývoj osobnosti</vt:lpstr>
      <vt:lpstr>Vývojová období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12</cp:revision>
  <dcterms:created xsi:type="dcterms:W3CDTF">2012-09-10T17:00:51Z</dcterms:created>
  <dcterms:modified xsi:type="dcterms:W3CDTF">2013-03-17T14:45:53Z</dcterms:modified>
</cp:coreProperties>
</file>