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635AFC-4DEB-453B-83F3-8F674F0EFE3B}" type="doc">
      <dgm:prSet loTypeId="urn:microsoft.com/office/officeart/2005/8/layout/hierarchy3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cs-CZ"/>
        </a:p>
      </dgm:t>
    </dgm:pt>
    <dgm:pt modelId="{858C8C97-586E-405A-9C09-58F35A840388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Ohlašovací</a:t>
          </a:r>
          <a:endParaRPr lang="cs-CZ" dirty="0">
            <a:solidFill>
              <a:schemeClr val="tx1"/>
            </a:solidFill>
          </a:endParaRPr>
        </a:p>
      </dgm:t>
    </dgm:pt>
    <dgm:pt modelId="{88950356-C383-49D1-9F5B-DEFFA9EC2CE1}" type="parTrans" cxnId="{3D5591DE-82F0-4170-8C1D-A23308588A45}">
      <dgm:prSet/>
      <dgm:spPr/>
      <dgm:t>
        <a:bodyPr/>
        <a:lstStyle/>
        <a:p>
          <a:endParaRPr lang="cs-CZ"/>
        </a:p>
      </dgm:t>
    </dgm:pt>
    <dgm:pt modelId="{F0081F56-10F6-4509-9886-876D736841A5}" type="sibTrans" cxnId="{3D5591DE-82F0-4170-8C1D-A23308588A45}">
      <dgm:prSet/>
      <dgm:spPr/>
      <dgm:t>
        <a:bodyPr/>
        <a:lstStyle/>
        <a:p>
          <a:endParaRPr lang="cs-CZ"/>
        </a:p>
      </dgm:t>
    </dgm:pt>
    <dgm:pt modelId="{F04B1886-C801-4697-817E-BD78533A1C0C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cs-CZ" dirty="0" smtClean="0"/>
            <a:t>volné</a:t>
          </a:r>
          <a:endParaRPr lang="cs-CZ" dirty="0"/>
        </a:p>
      </dgm:t>
    </dgm:pt>
    <dgm:pt modelId="{DF89AB20-971B-493C-B76C-BE3C4330C0CC}" type="parTrans" cxnId="{0CF6D324-B088-49CD-8A69-CFE5CF328412}">
      <dgm:prSet/>
      <dgm:spPr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BC15AA7D-CE77-4560-9A88-DF50801ED8BC}" type="sibTrans" cxnId="{0CF6D324-B088-49CD-8A69-CFE5CF328412}">
      <dgm:prSet/>
      <dgm:spPr/>
      <dgm:t>
        <a:bodyPr/>
        <a:lstStyle/>
        <a:p>
          <a:endParaRPr lang="cs-CZ"/>
        </a:p>
      </dgm:t>
    </dgm:pt>
    <dgm:pt modelId="{BE767247-5DC7-48AA-95CB-089512F9602B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cs-CZ" dirty="0" smtClean="0"/>
            <a:t>vázané</a:t>
          </a:r>
        </a:p>
      </dgm:t>
    </dgm:pt>
    <dgm:pt modelId="{A7F4A5A5-7D42-4437-881B-CA0908DBA18B}" type="parTrans" cxnId="{4B509C1A-37AE-42EA-A8F6-78328794D237}">
      <dgm:prSet/>
      <dgm:spPr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45C4A871-3934-4BE7-8D4C-13D809B562DA}" type="sibTrans" cxnId="{4B509C1A-37AE-42EA-A8F6-78328794D237}">
      <dgm:prSet/>
      <dgm:spPr/>
      <dgm:t>
        <a:bodyPr/>
        <a:lstStyle/>
        <a:p>
          <a:endParaRPr lang="cs-CZ"/>
        </a:p>
      </dgm:t>
    </dgm:pt>
    <dgm:pt modelId="{0790C29D-D606-48FF-BFC2-FBAC839883D0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Koncesované</a:t>
          </a:r>
          <a:endParaRPr lang="cs-CZ" dirty="0">
            <a:solidFill>
              <a:schemeClr val="tx1"/>
            </a:solidFill>
          </a:endParaRPr>
        </a:p>
      </dgm:t>
    </dgm:pt>
    <dgm:pt modelId="{5CF663C8-5762-4EC4-AFA5-2FBB40A5F4B8}" type="parTrans" cxnId="{65730666-8FB7-4F2A-B7C5-C76BFB8BCD59}">
      <dgm:prSet/>
      <dgm:spPr/>
      <dgm:t>
        <a:bodyPr/>
        <a:lstStyle/>
        <a:p>
          <a:endParaRPr lang="cs-CZ"/>
        </a:p>
      </dgm:t>
    </dgm:pt>
    <dgm:pt modelId="{6DEBC027-D834-4D6B-AB9F-02E5E6D9692F}" type="sibTrans" cxnId="{65730666-8FB7-4F2A-B7C5-C76BFB8BCD59}">
      <dgm:prSet/>
      <dgm:spPr/>
      <dgm:t>
        <a:bodyPr/>
        <a:lstStyle/>
        <a:p>
          <a:endParaRPr lang="cs-CZ"/>
        </a:p>
      </dgm:t>
    </dgm:pt>
    <dgm:pt modelId="{3493036E-035C-4A7E-9D2A-9DE96B2C7C5A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cs-CZ" dirty="0" smtClean="0"/>
            <a:t>řemeslné</a:t>
          </a:r>
          <a:endParaRPr lang="cs-CZ" dirty="0"/>
        </a:p>
      </dgm:t>
    </dgm:pt>
    <dgm:pt modelId="{B4FB5814-3F5B-4A26-85C0-E967DE14BFDB}" type="parTrans" cxnId="{66BCABED-3342-411A-8894-1A90ECFAAA4D}">
      <dgm:prSet/>
      <dgm:spPr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2D4B04C0-9BED-4ED3-881D-CB79A6D04D6E}" type="sibTrans" cxnId="{66BCABED-3342-411A-8894-1A90ECFAAA4D}">
      <dgm:prSet/>
      <dgm:spPr/>
      <dgm:t>
        <a:bodyPr/>
        <a:lstStyle/>
        <a:p>
          <a:endParaRPr lang="cs-CZ"/>
        </a:p>
      </dgm:t>
    </dgm:pt>
    <dgm:pt modelId="{8E136ACF-360E-457A-80DF-03A07514FF4B}" type="pres">
      <dgm:prSet presAssocID="{83635AFC-4DEB-453B-83F3-8F674F0EFE3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0C187B1C-0A7D-40BA-BC05-67F9276E10B7}" type="pres">
      <dgm:prSet presAssocID="{858C8C97-586E-405A-9C09-58F35A840388}" presName="root" presStyleCnt="0"/>
      <dgm:spPr/>
    </dgm:pt>
    <dgm:pt modelId="{A0AFB9FE-6175-42B0-8304-DE0E8F013797}" type="pres">
      <dgm:prSet presAssocID="{858C8C97-586E-405A-9C09-58F35A840388}" presName="rootComposite" presStyleCnt="0"/>
      <dgm:spPr/>
    </dgm:pt>
    <dgm:pt modelId="{388A2CEE-59FB-4F24-B7D6-7AF508CCC8C4}" type="pres">
      <dgm:prSet presAssocID="{858C8C97-586E-405A-9C09-58F35A840388}" presName="rootText" presStyleLbl="node1" presStyleIdx="0" presStyleCnt="2" custLinFactNeighborX="-91391" custLinFactNeighborY="-30454"/>
      <dgm:spPr/>
      <dgm:t>
        <a:bodyPr/>
        <a:lstStyle/>
        <a:p>
          <a:endParaRPr lang="cs-CZ"/>
        </a:p>
      </dgm:t>
    </dgm:pt>
    <dgm:pt modelId="{5F834A25-F6AD-4A94-B619-7C4CBA40F3B1}" type="pres">
      <dgm:prSet presAssocID="{858C8C97-586E-405A-9C09-58F35A840388}" presName="rootConnector" presStyleLbl="node1" presStyleIdx="0" presStyleCnt="2"/>
      <dgm:spPr/>
      <dgm:t>
        <a:bodyPr/>
        <a:lstStyle/>
        <a:p>
          <a:endParaRPr lang="cs-CZ"/>
        </a:p>
      </dgm:t>
    </dgm:pt>
    <dgm:pt modelId="{CD90BFFF-0C83-411D-9963-316EE9796E07}" type="pres">
      <dgm:prSet presAssocID="{858C8C97-586E-405A-9C09-58F35A840388}" presName="childShape" presStyleCnt="0"/>
      <dgm:spPr/>
    </dgm:pt>
    <dgm:pt modelId="{5E67546A-D20C-4BB5-9645-A9AE0A98B1BE}" type="pres">
      <dgm:prSet presAssocID="{DF89AB20-971B-493C-B76C-BE3C4330C0CC}" presName="Name13" presStyleLbl="parChTrans1D2" presStyleIdx="0" presStyleCnt="3"/>
      <dgm:spPr/>
      <dgm:t>
        <a:bodyPr/>
        <a:lstStyle/>
        <a:p>
          <a:endParaRPr lang="cs-CZ"/>
        </a:p>
      </dgm:t>
    </dgm:pt>
    <dgm:pt modelId="{7C12327C-F057-468F-BDFA-22AADAFD9025}" type="pres">
      <dgm:prSet presAssocID="{F04B1886-C801-4697-817E-BD78533A1C0C}" presName="childText" presStyleLbl="bgAcc1" presStyleIdx="0" presStyleCnt="3" custScaleX="101407" custLinFactNeighborX="-88681" custLinFactNeighborY="633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984834-0AC8-47C3-8AED-488580669829}" type="pres">
      <dgm:prSet presAssocID="{A7F4A5A5-7D42-4437-881B-CA0908DBA18B}" presName="Name13" presStyleLbl="parChTrans1D2" presStyleIdx="1" presStyleCnt="3"/>
      <dgm:spPr/>
      <dgm:t>
        <a:bodyPr/>
        <a:lstStyle/>
        <a:p>
          <a:endParaRPr lang="cs-CZ"/>
        </a:p>
      </dgm:t>
    </dgm:pt>
    <dgm:pt modelId="{6FABE01F-B660-403B-B19B-9F771D406C5A}" type="pres">
      <dgm:prSet presAssocID="{BE767247-5DC7-48AA-95CB-089512F9602B}" presName="childText" presStyleLbl="bgAcc1" presStyleIdx="1" presStyleCnt="3" custLinFactNeighborX="-88681" custLinFactNeighborY="266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E55E86-1BA0-4E28-9839-BED84CD7A012}" type="pres">
      <dgm:prSet presAssocID="{B4FB5814-3F5B-4A26-85C0-E967DE14BFDB}" presName="Name13" presStyleLbl="parChTrans1D2" presStyleIdx="2" presStyleCnt="3"/>
      <dgm:spPr/>
      <dgm:t>
        <a:bodyPr/>
        <a:lstStyle/>
        <a:p>
          <a:endParaRPr lang="cs-CZ"/>
        </a:p>
      </dgm:t>
    </dgm:pt>
    <dgm:pt modelId="{64015532-2DA6-4D2D-9CBA-1FA25B2ED4F4}" type="pres">
      <dgm:prSet presAssocID="{3493036E-035C-4A7E-9D2A-9DE96B2C7C5A}" presName="childText" presStyleLbl="bgAcc1" presStyleIdx="2" presStyleCnt="3" custLinFactNeighborX="-82361" custLinFactNeighborY="-99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C07DD8-3A88-4914-962A-5B18F9AAF2F8}" type="pres">
      <dgm:prSet presAssocID="{0790C29D-D606-48FF-BFC2-FBAC839883D0}" presName="root" presStyleCnt="0"/>
      <dgm:spPr/>
    </dgm:pt>
    <dgm:pt modelId="{2F1A5645-AC6F-46A8-9FA2-34AF817C5452}" type="pres">
      <dgm:prSet presAssocID="{0790C29D-D606-48FF-BFC2-FBAC839883D0}" presName="rootComposite" presStyleCnt="0"/>
      <dgm:spPr/>
    </dgm:pt>
    <dgm:pt modelId="{D503D7AB-6B88-4E14-8497-DF3714EE3065}" type="pres">
      <dgm:prSet presAssocID="{0790C29D-D606-48FF-BFC2-FBAC839883D0}" presName="rootText" presStyleLbl="node1" presStyleIdx="1" presStyleCnt="2" custLinFactNeighborX="6061" custLinFactNeighborY="20104"/>
      <dgm:spPr/>
      <dgm:t>
        <a:bodyPr/>
        <a:lstStyle/>
        <a:p>
          <a:endParaRPr lang="cs-CZ"/>
        </a:p>
      </dgm:t>
    </dgm:pt>
    <dgm:pt modelId="{AE5C3DC9-601A-4CD8-AB41-3A22D2ABEFBF}" type="pres">
      <dgm:prSet presAssocID="{0790C29D-D606-48FF-BFC2-FBAC839883D0}" presName="rootConnector" presStyleLbl="node1" presStyleIdx="1" presStyleCnt="2"/>
      <dgm:spPr/>
      <dgm:t>
        <a:bodyPr/>
        <a:lstStyle/>
        <a:p>
          <a:endParaRPr lang="cs-CZ"/>
        </a:p>
      </dgm:t>
    </dgm:pt>
    <dgm:pt modelId="{1FB517EF-9F32-4B6A-A4E6-9F53FFC55984}" type="pres">
      <dgm:prSet presAssocID="{0790C29D-D606-48FF-BFC2-FBAC839883D0}" presName="childShape" presStyleCnt="0"/>
      <dgm:spPr/>
    </dgm:pt>
  </dgm:ptLst>
  <dgm:cxnLst>
    <dgm:cxn modelId="{65730666-8FB7-4F2A-B7C5-C76BFB8BCD59}" srcId="{83635AFC-4DEB-453B-83F3-8F674F0EFE3B}" destId="{0790C29D-D606-48FF-BFC2-FBAC839883D0}" srcOrd="1" destOrd="0" parTransId="{5CF663C8-5762-4EC4-AFA5-2FBB40A5F4B8}" sibTransId="{6DEBC027-D834-4D6B-AB9F-02E5E6D9692F}"/>
    <dgm:cxn modelId="{66BCABED-3342-411A-8894-1A90ECFAAA4D}" srcId="{858C8C97-586E-405A-9C09-58F35A840388}" destId="{3493036E-035C-4A7E-9D2A-9DE96B2C7C5A}" srcOrd="2" destOrd="0" parTransId="{B4FB5814-3F5B-4A26-85C0-E967DE14BFDB}" sibTransId="{2D4B04C0-9BED-4ED3-881D-CB79A6D04D6E}"/>
    <dgm:cxn modelId="{AFD77CF2-7435-4688-BF26-D807CF48D759}" type="presOf" srcId="{3493036E-035C-4A7E-9D2A-9DE96B2C7C5A}" destId="{64015532-2DA6-4D2D-9CBA-1FA25B2ED4F4}" srcOrd="0" destOrd="0" presId="urn:microsoft.com/office/officeart/2005/8/layout/hierarchy3"/>
    <dgm:cxn modelId="{5D7F7E75-3DF7-489F-8043-1908C8C18F2F}" type="presOf" srcId="{83635AFC-4DEB-453B-83F3-8F674F0EFE3B}" destId="{8E136ACF-360E-457A-80DF-03A07514FF4B}" srcOrd="0" destOrd="0" presId="urn:microsoft.com/office/officeart/2005/8/layout/hierarchy3"/>
    <dgm:cxn modelId="{120EEB3C-8560-4E8E-8418-91F12D3281C5}" type="presOf" srcId="{858C8C97-586E-405A-9C09-58F35A840388}" destId="{388A2CEE-59FB-4F24-B7D6-7AF508CCC8C4}" srcOrd="0" destOrd="0" presId="urn:microsoft.com/office/officeart/2005/8/layout/hierarchy3"/>
    <dgm:cxn modelId="{7BCB82EC-1A9D-436C-8E0A-FEFC6E2BBE6E}" type="presOf" srcId="{BE767247-5DC7-48AA-95CB-089512F9602B}" destId="{6FABE01F-B660-403B-B19B-9F771D406C5A}" srcOrd="0" destOrd="0" presId="urn:microsoft.com/office/officeart/2005/8/layout/hierarchy3"/>
    <dgm:cxn modelId="{565C28A3-18C0-4516-9B23-FF214E876A71}" type="presOf" srcId="{0790C29D-D606-48FF-BFC2-FBAC839883D0}" destId="{AE5C3DC9-601A-4CD8-AB41-3A22D2ABEFBF}" srcOrd="1" destOrd="0" presId="urn:microsoft.com/office/officeart/2005/8/layout/hierarchy3"/>
    <dgm:cxn modelId="{AEF0E157-8706-49E6-B28B-DA6DE6000B4E}" type="presOf" srcId="{0790C29D-D606-48FF-BFC2-FBAC839883D0}" destId="{D503D7AB-6B88-4E14-8497-DF3714EE3065}" srcOrd="0" destOrd="0" presId="urn:microsoft.com/office/officeart/2005/8/layout/hierarchy3"/>
    <dgm:cxn modelId="{FD6A1E35-8E82-449D-ACF7-55F7BDB8CB2F}" type="presOf" srcId="{B4FB5814-3F5B-4A26-85C0-E967DE14BFDB}" destId="{12E55E86-1BA0-4E28-9839-BED84CD7A012}" srcOrd="0" destOrd="0" presId="urn:microsoft.com/office/officeart/2005/8/layout/hierarchy3"/>
    <dgm:cxn modelId="{0CF6D324-B088-49CD-8A69-CFE5CF328412}" srcId="{858C8C97-586E-405A-9C09-58F35A840388}" destId="{F04B1886-C801-4697-817E-BD78533A1C0C}" srcOrd="0" destOrd="0" parTransId="{DF89AB20-971B-493C-B76C-BE3C4330C0CC}" sibTransId="{BC15AA7D-CE77-4560-9A88-DF50801ED8BC}"/>
    <dgm:cxn modelId="{D88B5F91-D049-43EA-9AC8-DF8EEEA2D2C1}" type="presOf" srcId="{A7F4A5A5-7D42-4437-881B-CA0908DBA18B}" destId="{C4984834-0AC8-47C3-8AED-488580669829}" srcOrd="0" destOrd="0" presId="urn:microsoft.com/office/officeart/2005/8/layout/hierarchy3"/>
    <dgm:cxn modelId="{C626C4B6-B812-4258-BE58-C5375B40BD3D}" type="presOf" srcId="{F04B1886-C801-4697-817E-BD78533A1C0C}" destId="{7C12327C-F057-468F-BDFA-22AADAFD9025}" srcOrd="0" destOrd="0" presId="urn:microsoft.com/office/officeart/2005/8/layout/hierarchy3"/>
    <dgm:cxn modelId="{4B509C1A-37AE-42EA-A8F6-78328794D237}" srcId="{858C8C97-586E-405A-9C09-58F35A840388}" destId="{BE767247-5DC7-48AA-95CB-089512F9602B}" srcOrd="1" destOrd="0" parTransId="{A7F4A5A5-7D42-4437-881B-CA0908DBA18B}" sibTransId="{45C4A871-3934-4BE7-8D4C-13D809B562DA}"/>
    <dgm:cxn modelId="{2EA98A5E-08E8-4BC7-A141-C28DFA4F5BC7}" type="presOf" srcId="{DF89AB20-971B-493C-B76C-BE3C4330C0CC}" destId="{5E67546A-D20C-4BB5-9645-A9AE0A98B1BE}" srcOrd="0" destOrd="0" presId="urn:microsoft.com/office/officeart/2005/8/layout/hierarchy3"/>
    <dgm:cxn modelId="{A228CD27-EED7-499F-9508-7FD0904AA905}" type="presOf" srcId="{858C8C97-586E-405A-9C09-58F35A840388}" destId="{5F834A25-F6AD-4A94-B619-7C4CBA40F3B1}" srcOrd="1" destOrd="0" presId="urn:microsoft.com/office/officeart/2005/8/layout/hierarchy3"/>
    <dgm:cxn modelId="{3D5591DE-82F0-4170-8C1D-A23308588A45}" srcId="{83635AFC-4DEB-453B-83F3-8F674F0EFE3B}" destId="{858C8C97-586E-405A-9C09-58F35A840388}" srcOrd="0" destOrd="0" parTransId="{88950356-C383-49D1-9F5B-DEFFA9EC2CE1}" sibTransId="{F0081F56-10F6-4509-9886-876D736841A5}"/>
    <dgm:cxn modelId="{34EFC28C-0501-4E46-AE99-1700C121649A}" type="presParOf" srcId="{8E136ACF-360E-457A-80DF-03A07514FF4B}" destId="{0C187B1C-0A7D-40BA-BC05-67F9276E10B7}" srcOrd="0" destOrd="0" presId="urn:microsoft.com/office/officeart/2005/8/layout/hierarchy3"/>
    <dgm:cxn modelId="{B34CB4A8-F919-4284-8EBB-71DF3C8DF377}" type="presParOf" srcId="{0C187B1C-0A7D-40BA-BC05-67F9276E10B7}" destId="{A0AFB9FE-6175-42B0-8304-DE0E8F013797}" srcOrd="0" destOrd="0" presId="urn:microsoft.com/office/officeart/2005/8/layout/hierarchy3"/>
    <dgm:cxn modelId="{F6AE37FA-CADF-42DF-A7D0-F081EA075125}" type="presParOf" srcId="{A0AFB9FE-6175-42B0-8304-DE0E8F013797}" destId="{388A2CEE-59FB-4F24-B7D6-7AF508CCC8C4}" srcOrd="0" destOrd="0" presId="urn:microsoft.com/office/officeart/2005/8/layout/hierarchy3"/>
    <dgm:cxn modelId="{7BA07D35-86F4-48AE-A874-1ABFFDB047DE}" type="presParOf" srcId="{A0AFB9FE-6175-42B0-8304-DE0E8F013797}" destId="{5F834A25-F6AD-4A94-B619-7C4CBA40F3B1}" srcOrd="1" destOrd="0" presId="urn:microsoft.com/office/officeart/2005/8/layout/hierarchy3"/>
    <dgm:cxn modelId="{39504AC3-F104-43C0-BA4E-5BA794991B11}" type="presParOf" srcId="{0C187B1C-0A7D-40BA-BC05-67F9276E10B7}" destId="{CD90BFFF-0C83-411D-9963-316EE9796E07}" srcOrd="1" destOrd="0" presId="urn:microsoft.com/office/officeart/2005/8/layout/hierarchy3"/>
    <dgm:cxn modelId="{3747F200-ECAD-4FEF-8474-ED66FE6911AC}" type="presParOf" srcId="{CD90BFFF-0C83-411D-9963-316EE9796E07}" destId="{5E67546A-D20C-4BB5-9645-A9AE0A98B1BE}" srcOrd="0" destOrd="0" presId="urn:microsoft.com/office/officeart/2005/8/layout/hierarchy3"/>
    <dgm:cxn modelId="{0D95E25E-5951-46F6-9862-660FB080B6E0}" type="presParOf" srcId="{CD90BFFF-0C83-411D-9963-316EE9796E07}" destId="{7C12327C-F057-468F-BDFA-22AADAFD9025}" srcOrd="1" destOrd="0" presId="urn:microsoft.com/office/officeart/2005/8/layout/hierarchy3"/>
    <dgm:cxn modelId="{D94392DE-0EBD-4AA8-A9DF-CBF832A623B8}" type="presParOf" srcId="{CD90BFFF-0C83-411D-9963-316EE9796E07}" destId="{C4984834-0AC8-47C3-8AED-488580669829}" srcOrd="2" destOrd="0" presId="urn:microsoft.com/office/officeart/2005/8/layout/hierarchy3"/>
    <dgm:cxn modelId="{8C263702-CE7D-4F47-B06A-EB0B6A2DBA1D}" type="presParOf" srcId="{CD90BFFF-0C83-411D-9963-316EE9796E07}" destId="{6FABE01F-B660-403B-B19B-9F771D406C5A}" srcOrd="3" destOrd="0" presId="urn:microsoft.com/office/officeart/2005/8/layout/hierarchy3"/>
    <dgm:cxn modelId="{1E16393B-4A9B-40D8-90BF-2BB8986596EE}" type="presParOf" srcId="{CD90BFFF-0C83-411D-9963-316EE9796E07}" destId="{12E55E86-1BA0-4E28-9839-BED84CD7A012}" srcOrd="4" destOrd="0" presId="urn:microsoft.com/office/officeart/2005/8/layout/hierarchy3"/>
    <dgm:cxn modelId="{89145084-D3A4-4B42-84E2-895810023B3A}" type="presParOf" srcId="{CD90BFFF-0C83-411D-9963-316EE9796E07}" destId="{64015532-2DA6-4D2D-9CBA-1FA25B2ED4F4}" srcOrd="5" destOrd="0" presId="urn:microsoft.com/office/officeart/2005/8/layout/hierarchy3"/>
    <dgm:cxn modelId="{11F11C70-F392-4C69-9E91-4E25A5A88FDD}" type="presParOf" srcId="{8E136ACF-360E-457A-80DF-03A07514FF4B}" destId="{B1C07DD8-3A88-4914-962A-5B18F9AAF2F8}" srcOrd="1" destOrd="0" presId="urn:microsoft.com/office/officeart/2005/8/layout/hierarchy3"/>
    <dgm:cxn modelId="{0C354D71-F910-4DF8-A6DD-AA1F8CBCBA49}" type="presParOf" srcId="{B1C07DD8-3A88-4914-962A-5B18F9AAF2F8}" destId="{2F1A5645-AC6F-46A8-9FA2-34AF817C5452}" srcOrd="0" destOrd="0" presId="urn:microsoft.com/office/officeart/2005/8/layout/hierarchy3"/>
    <dgm:cxn modelId="{31A2043C-FFED-4DE8-AB1B-7B86C1D06E86}" type="presParOf" srcId="{2F1A5645-AC6F-46A8-9FA2-34AF817C5452}" destId="{D503D7AB-6B88-4E14-8497-DF3714EE3065}" srcOrd="0" destOrd="0" presId="urn:microsoft.com/office/officeart/2005/8/layout/hierarchy3"/>
    <dgm:cxn modelId="{70B91713-ED45-4322-B492-DAF5F0C79ACF}" type="presParOf" srcId="{2F1A5645-AC6F-46A8-9FA2-34AF817C5452}" destId="{AE5C3DC9-601A-4CD8-AB41-3A22D2ABEFBF}" srcOrd="1" destOrd="0" presId="urn:microsoft.com/office/officeart/2005/8/layout/hierarchy3"/>
    <dgm:cxn modelId="{3F568041-88A4-457C-857F-48E8E8B6C2A0}" type="presParOf" srcId="{B1C07DD8-3A88-4914-962A-5B18F9AAF2F8}" destId="{1FB517EF-9F32-4B6A-A4E6-9F53FFC55984}" srcOrd="1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A2CEE-59FB-4F24-B7D6-7AF508CCC8C4}">
      <dsp:nvSpPr>
        <dsp:cNvPr id="0" name=""/>
        <dsp:cNvSpPr/>
      </dsp:nvSpPr>
      <dsp:spPr>
        <a:xfrm>
          <a:off x="144010" y="0"/>
          <a:ext cx="1424285" cy="712142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>
              <a:solidFill>
                <a:schemeClr val="tx1"/>
              </a:solidFill>
            </a:rPr>
            <a:t>Ohlašovací</a:t>
          </a:r>
          <a:endParaRPr lang="cs-CZ" sz="1900" kern="1200" dirty="0">
            <a:solidFill>
              <a:schemeClr val="tx1"/>
            </a:solidFill>
          </a:endParaRPr>
        </a:p>
      </dsp:txBody>
      <dsp:txXfrm>
        <a:off x="164868" y="20858"/>
        <a:ext cx="1382569" cy="670426"/>
      </dsp:txXfrm>
    </dsp:sp>
    <dsp:sp modelId="{5E67546A-D20C-4BB5-9645-A9AE0A98B1BE}">
      <dsp:nvSpPr>
        <dsp:cNvPr id="0" name=""/>
        <dsp:cNvSpPr/>
      </dsp:nvSpPr>
      <dsp:spPr>
        <a:xfrm>
          <a:off x="286439" y="712142"/>
          <a:ext cx="433640" cy="580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034"/>
              </a:lnTo>
              <a:lnTo>
                <a:pt x="433640" y="58003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2327C-F057-468F-BDFA-22AADAFD9025}">
      <dsp:nvSpPr>
        <dsp:cNvPr id="0" name=""/>
        <dsp:cNvSpPr/>
      </dsp:nvSpPr>
      <dsp:spPr>
        <a:xfrm>
          <a:off x="720079" y="936106"/>
          <a:ext cx="1155459" cy="712142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volné</a:t>
          </a:r>
          <a:endParaRPr lang="cs-CZ" sz="2100" kern="1200" dirty="0"/>
        </a:p>
      </dsp:txBody>
      <dsp:txXfrm>
        <a:off x="740937" y="956964"/>
        <a:ext cx="1113743" cy="670426"/>
      </dsp:txXfrm>
    </dsp:sp>
    <dsp:sp modelId="{C4984834-0AC8-47C3-8AED-488580669829}">
      <dsp:nvSpPr>
        <dsp:cNvPr id="0" name=""/>
        <dsp:cNvSpPr/>
      </dsp:nvSpPr>
      <dsp:spPr>
        <a:xfrm>
          <a:off x="286439" y="712142"/>
          <a:ext cx="433640" cy="1444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4127"/>
              </a:lnTo>
              <a:lnTo>
                <a:pt x="433640" y="144412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BE01F-B660-403B-B19B-9F771D406C5A}">
      <dsp:nvSpPr>
        <dsp:cNvPr id="0" name=""/>
        <dsp:cNvSpPr/>
      </dsp:nvSpPr>
      <dsp:spPr>
        <a:xfrm>
          <a:off x="720079" y="1800198"/>
          <a:ext cx="1139428" cy="7121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vázané</a:t>
          </a:r>
        </a:p>
      </dsp:txBody>
      <dsp:txXfrm>
        <a:off x="740937" y="1821056"/>
        <a:ext cx="1097712" cy="670426"/>
      </dsp:txXfrm>
    </dsp:sp>
    <dsp:sp modelId="{12E55E86-1BA0-4E28-9839-BED84CD7A012}">
      <dsp:nvSpPr>
        <dsp:cNvPr id="0" name=""/>
        <dsp:cNvSpPr/>
      </dsp:nvSpPr>
      <dsp:spPr>
        <a:xfrm>
          <a:off x="286439" y="712142"/>
          <a:ext cx="505652" cy="2308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8226"/>
              </a:lnTo>
              <a:lnTo>
                <a:pt x="505652" y="230822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15532-2DA6-4D2D-9CBA-1FA25B2ED4F4}">
      <dsp:nvSpPr>
        <dsp:cNvPr id="0" name=""/>
        <dsp:cNvSpPr/>
      </dsp:nvSpPr>
      <dsp:spPr>
        <a:xfrm>
          <a:off x="792091" y="2664298"/>
          <a:ext cx="1139428" cy="7121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řemeslné</a:t>
          </a:r>
          <a:endParaRPr lang="cs-CZ" sz="2100" kern="1200" dirty="0"/>
        </a:p>
      </dsp:txBody>
      <dsp:txXfrm>
        <a:off x="812949" y="2685156"/>
        <a:ext cx="1097712" cy="670426"/>
      </dsp:txXfrm>
    </dsp:sp>
    <dsp:sp modelId="{D503D7AB-6B88-4E14-8497-DF3714EE3065}">
      <dsp:nvSpPr>
        <dsp:cNvPr id="0" name=""/>
        <dsp:cNvSpPr/>
      </dsp:nvSpPr>
      <dsp:spPr>
        <a:xfrm>
          <a:off x="3312361" y="144018"/>
          <a:ext cx="1424285" cy="712142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>
              <a:solidFill>
                <a:schemeClr val="tx1"/>
              </a:solidFill>
            </a:rPr>
            <a:t>Koncesované</a:t>
          </a:r>
          <a:endParaRPr lang="cs-CZ" sz="1900" kern="1200" dirty="0">
            <a:solidFill>
              <a:schemeClr val="tx1"/>
            </a:solidFill>
          </a:endParaRPr>
        </a:p>
      </dsp:txBody>
      <dsp:txXfrm>
        <a:off x="3333219" y="164876"/>
        <a:ext cx="1382569" cy="6704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3192-DEB0-4683-9127-458521797DAF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8E98-56D4-4495-8EFF-F01D93521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46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3192-DEB0-4683-9127-458521797DAF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8E98-56D4-4495-8EFF-F01D93521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12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3192-DEB0-4683-9127-458521797DAF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8E98-56D4-4495-8EFF-F01D93521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02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3192-DEB0-4683-9127-458521797DAF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8E98-56D4-4495-8EFF-F01D93521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14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3192-DEB0-4683-9127-458521797DAF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8E98-56D4-4495-8EFF-F01D93521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31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3192-DEB0-4683-9127-458521797DAF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8E98-56D4-4495-8EFF-F01D93521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33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3192-DEB0-4683-9127-458521797DAF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8E98-56D4-4495-8EFF-F01D93521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78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3192-DEB0-4683-9127-458521797DAF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8E98-56D4-4495-8EFF-F01D93521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2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3192-DEB0-4683-9127-458521797DAF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8E98-56D4-4495-8EFF-F01D93521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59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3192-DEB0-4683-9127-458521797DAF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8E98-56D4-4495-8EFF-F01D93521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71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3192-DEB0-4683-9127-458521797DAF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8E98-56D4-4495-8EFF-F01D93521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95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3192-DEB0-4683-9127-458521797DAF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8E98-56D4-4495-8EFF-F01D93521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181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Výchova k občanství II. stupeň</a:t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700" b="1" dirty="0" smtClean="0">
                <a:latin typeface="+mn-lt"/>
              </a:rPr>
              <a:t>Odvětví práva</a:t>
            </a: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VY_32_INOVACE_06_06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Odvětví práva: rodinné, občanské, obchodní, pracovní, živnostenské</a:t>
            </a:r>
            <a:r>
              <a:rPr lang="cs-CZ" sz="2400" b="1" smtClean="0"/>
              <a:t>, finanční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346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Odvětví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u="sng" dirty="0" smtClean="0"/>
              <a:t>Rodinné právo</a:t>
            </a:r>
          </a:p>
          <a:p>
            <a:r>
              <a:rPr lang="cs-CZ" dirty="0" smtClean="0"/>
              <a:t>Upravuje vztahy mezi blízkými lidmi</a:t>
            </a:r>
          </a:p>
          <a:p>
            <a:r>
              <a:rPr lang="cs-CZ" dirty="0" smtClean="0"/>
              <a:t>Ochrana všech členů rodiny</a:t>
            </a:r>
          </a:p>
          <a:p>
            <a:r>
              <a:rPr lang="cs-CZ" dirty="0" smtClean="0"/>
              <a:t>Uzavření manželství zákonným způsobem</a:t>
            </a:r>
          </a:p>
          <a:p>
            <a:r>
              <a:rPr lang="cs-CZ" dirty="0" smtClean="0"/>
              <a:t>Nelze uzavřít:	</a:t>
            </a:r>
            <a:r>
              <a:rPr lang="cs-CZ" sz="2800" dirty="0" smtClean="0"/>
              <a:t>- partner je ženatý, vdaná</a:t>
            </a:r>
          </a:p>
          <a:p>
            <a:pPr lvl="6">
              <a:buFontTx/>
              <a:buChar char="-"/>
            </a:pPr>
            <a:r>
              <a:rPr lang="cs-CZ" sz="2800" dirty="0" smtClean="0"/>
              <a:t>mladší 18 let</a:t>
            </a:r>
          </a:p>
          <a:p>
            <a:pPr lvl="6">
              <a:buFontTx/>
              <a:buChar char="-"/>
            </a:pPr>
            <a:r>
              <a:rPr lang="cs-CZ" sz="2800" dirty="0" smtClean="0"/>
              <a:t>vážná duševní nemoc</a:t>
            </a:r>
          </a:p>
          <a:p>
            <a:pPr lvl="6">
              <a:buFontTx/>
              <a:buChar char="-"/>
            </a:pPr>
            <a:r>
              <a:rPr lang="cs-CZ" sz="2800" dirty="0" smtClean="0"/>
              <a:t>příbuzenský vztah (sourozenci, předci, potomci)</a:t>
            </a:r>
          </a:p>
        </p:txBody>
      </p:sp>
    </p:spTree>
    <p:extLst>
      <p:ext uri="{BB962C8B-B14F-4D97-AF65-F5344CB8AC3E}">
        <p14:creationId xmlns:p14="http://schemas.microsoft.com/office/powerpoint/2010/main" val="387693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b="1" u="sng" dirty="0" smtClean="0"/>
              <a:t>Občanské právo</a:t>
            </a:r>
          </a:p>
          <a:p>
            <a:pPr marL="514350" indent="-514350">
              <a:buFont typeface="+mj-lt"/>
              <a:buAutoNum type="arabicPeriod" startAt="2"/>
            </a:pPr>
            <a:endParaRPr lang="cs-CZ" dirty="0"/>
          </a:p>
          <a:p>
            <a:r>
              <a:rPr lang="cs-CZ" dirty="0" smtClean="0"/>
              <a:t>Všichni občané ČR jsou si rovni</a:t>
            </a:r>
          </a:p>
          <a:p>
            <a:r>
              <a:rPr lang="cs-CZ" dirty="0" smtClean="0"/>
              <a:t>Zabývá se: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dědickým právem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duševním vlastnictvím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spoluvlastnictvím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 smlouvami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sázkami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odpovědností za škodu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2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b="1" u="sng" dirty="0" smtClean="0"/>
              <a:t>Obchodní právo</a:t>
            </a:r>
          </a:p>
          <a:p>
            <a:pPr marL="0" indent="0">
              <a:buNone/>
            </a:pPr>
            <a:endParaRPr lang="cs-CZ" b="1" u="sng" dirty="0" smtClean="0"/>
          </a:p>
          <a:p>
            <a:r>
              <a:rPr lang="cs-CZ" dirty="0" smtClean="0"/>
              <a:t>Obsah: viz tajenka (pracovní list)</a:t>
            </a:r>
          </a:p>
          <a:p>
            <a:r>
              <a:rPr lang="cs-CZ" dirty="0" smtClean="0"/>
              <a:t>Podnikání: soustavná činnost provozovaná samostatně podnikatelem pod vlastním jménem a na vlastní odpovědnost za účelem dosažení zisku</a:t>
            </a:r>
          </a:p>
          <a:p>
            <a:r>
              <a:rPr lang="cs-CZ" dirty="0" smtClean="0"/>
              <a:t>Obchodní společnosti: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Veřejná obchodní společnost (V.O.S.)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Komanditní společnost (K.S.)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Společnost s ručením omezeným (S.R.O.)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Akciová společnost (A.S.)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50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53407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cs-CZ" b="1" u="sng" dirty="0" smtClean="0"/>
              <a:t>Pracovní právo</a:t>
            </a:r>
          </a:p>
          <a:p>
            <a:pPr marL="514350" indent="-514350">
              <a:buFont typeface="+mj-lt"/>
              <a:buAutoNum type="arabicPeriod" startAt="4"/>
            </a:pPr>
            <a:endParaRPr lang="cs-CZ" dirty="0"/>
          </a:p>
          <a:p>
            <a:r>
              <a:rPr lang="cs-CZ" dirty="0" smtClean="0"/>
              <a:t>Upravuje pracovní poměr</a:t>
            </a:r>
          </a:p>
          <a:p>
            <a:r>
              <a:rPr lang="cs-CZ" dirty="0" smtClean="0"/>
              <a:t>Základem je pracovní smlouva – mezi zaměstnavatelem a pracovníkem</a:t>
            </a:r>
          </a:p>
          <a:p>
            <a:r>
              <a:rPr lang="cs-CZ" dirty="0" smtClean="0"/>
              <a:t>Pracovní smlouva musí obsahovat: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den nástupu do práce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místo výkonu práce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druh práce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a může obsahovat i další ujednání ( plat, zkušební </a:t>
            </a:r>
            <a:r>
              <a:rPr lang="cs-CZ" dirty="0" smtClean="0"/>
              <a:t>doba, dovolená na zotavenou...)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94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Zvláštní pracovní podmínky mají mladiství, těhotné ženy a lidé s ZTP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Zakázané práce mladistvým:</a:t>
            </a:r>
          </a:p>
          <a:p>
            <a:pPr lvl="2">
              <a:buFont typeface="Wingdings" pitchFamily="2" charset="2"/>
              <a:buChar char="Ø"/>
            </a:pPr>
            <a:r>
              <a:rPr lang="cs-CZ" sz="2800" dirty="0"/>
              <a:t> </a:t>
            </a:r>
            <a:r>
              <a:rPr lang="cs-CZ" sz="2800" dirty="0" smtClean="0"/>
              <a:t>práce pod zemí</a:t>
            </a:r>
          </a:p>
          <a:p>
            <a:pPr lvl="2">
              <a:buFont typeface="Wingdings" pitchFamily="2" charset="2"/>
              <a:buChar char="Ø"/>
            </a:pPr>
            <a:r>
              <a:rPr lang="cs-CZ" sz="2800" dirty="0"/>
              <a:t> </a:t>
            </a:r>
            <a:r>
              <a:rPr lang="cs-CZ" sz="2800" dirty="0" smtClean="0"/>
              <a:t>práce na rizikových pracovištích</a:t>
            </a:r>
          </a:p>
          <a:p>
            <a:pPr lvl="2">
              <a:buFont typeface="Wingdings" pitchFamily="2" charset="2"/>
              <a:buChar char="Ø"/>
            </a:pPr>
            <a:r>
              <a:rPr lang="cs-CZ" sz="2800" dirty="0"/>
              <a:t> </a:t>
            </a:r>
            <a:r>
              <a:rPr lang="cs-CZ" sz="2800" dirty="0" smtClean="0"/>
              <a:t>práce přesčas</a:t>
            </a:r>
          </a:p>
          <a:p>
            <a:pPr lvl="2">
              <a:buFont typeface="Wingdings" pitchFamily="2" charset="2"/>
              <a:buChar char="Ø"/>
            </a:pPr>
            <a:r>
              <a:rPr lang="cs-CZ" sz="2800" dirty="0"/>
              <a:t> </a:t>
            </a:r>
            <a:r>
              <a:rPr lang="cs-CZ" sz="2800" dirty="0" smtClean="0"/>
              <a:t>práce v noci</a:t>
            </a:r>
          </a:p>
          <a:p>
            <a:pPr lvl="2">
              <a:buFont typeface="Wingdings" pitchFamily="2" charset="2"/>
              <a:buChar char="Ø"/>
            </a:pPr>
            <a:r>
              <a:rPr lang="cs-CZ" sz="2800" dirty="0"/>
              <a:t> </a:t>
            </a:r>
            <a:r>
              <a:rPr lang="cs-CZ" sz="2800" dirty="0" smtClean="0"/>
              <a:t>hmotná odpovědnost</a:t>
            </a:r>
          </a:p>
          <a:p>
            <a:pPr lvl="2">
              <a:buFont typeface="Wingdings" pitchFamily="2" charset="2"/>
              <a:buChar char="Ø"/>
            </a:pPr>
            <a:endParaRPr lang="cs-CZ" dirty="0"/>
          </a:p>
          <a:p>
            <a:pPr marL="571500" indent="-457200"/>
            <a:endParaRPr lang="cs-CZ" dirty="0" smtClean="0"/>
          </a:p>
          <a:p>
            <a:pPr marL="914400" lvl="2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9627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cs-CZ" b="1" u="sng" dirty="0" smtClean="0"/>
              <a:t>Živnostenské právo</a:t>
            </a:r>
          </a:p>
          <a:p>
            <a:r>
              <a:rPr lang="cs-CZ" dirty="0" smtClean="0"/>
              <a:t>Upravuje živnostenské podnikání</a:t>
            </a:r>
          </a:p>
          <a:p>
            <a:r>
              <a:rPr lang="cs-CZ" dirty="0" smtClean="0"/>
              <a:t>Živnosti 	- obchodní, výrobní a služby</a:t>
            </a:r>
          </a:p>
          <a:p>
            <a:r>
              <a:rPr lang="cs-CZ" dirty="0" smtClean="0"/>
              <a:t>Dělení živností dle formy oprávnění: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1469661"/>
              </p:ext>
            </p:extLst>
          </p:nvPr>
        </p:nvGraphicFramePr>
        <p:xfrm>
          <a:off x="827584" y="2996952"/>
          <a:ext cx="609600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104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8A2CEE-59FB-4F24-B7D6-7AF508CCC8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388A2CEE-59FB-4F24-B7D6-7AF508CCC8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388A2CEE-59FB-4F24-B7D6-7AF508CCC8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03D7AB-6B88-4E14-8497-DF3714EE30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D503D7AB-6B88-4E14-8497-DF3714EE30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D503D7AB-6B88-4E14-8497-DF3714EE30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67546A-D20C-4BB5-9645-A9AE0A98B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5E67546A-D20C-4BB5-9645-A9AE0A98B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5E67546A-D20C-4BB5-9645-A9AE0A98B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12327C-F057-468F-BDFA-22AADAFD9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7C12327C-F057-468F-BDFA-22AADAFD9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7C12327C-F057-468F-BDFA-22AADAFD9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984834-0AC8-47C3-8AED-4885806698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C4984834-0AC8-47C3-8AED-4885806698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C4984834-0AC8-47C3-8AED-4885806698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ABE01F-B660-403B-B19B-9F771D406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6FABE01F-B660-403B-B19B-9F771D406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6FABE01F-B660-403B-B19B-9F771D406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E55E86-1BA0-4E28-9839-BED84CD7A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12E55E86-1BA0-4E28-9839-BED84CD7A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12E55E86-1BA0-4E28-9839-BED84CD7A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015532-2DA6-4D2D-9CBA-1FA25B2ED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64015532-2DA6-4D2D-9CBA-1FA25B2ED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64015532-2DA6-4D2D-9CBA-1FA25B2ED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Graphic spid="4" grpId="0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cs-CZ" b="1" u="sng" dirty="0" smtClean="0"/>
              <a:t>Finanční právo</a:t>
            </a:r>
            <a:endParaRPr lang="cs-CZ" dirty="0" smtClean="0"/>
          </a:p>
          <a:p>
            <a:r>
              <a:rPr lang="cs-CZ" dirty="0" smtClean="0"/>
              <a:t>Zabývá se právními normami, upravující finanční činnost státu</a:t>
            </a:r>
          </a:p>
          <a:p>
            <a:pPr lvl="2"/>
            <a:r>
              <a:rPr lang="cs-CZ" dirty="0" smtClean="0"/>
              <a:t>státní rozpočet</a:t>
            </a:r>
          </a:p>
          <a:p>
            <a:pPr lvl="2"/>
            <a:r>
              <a:rPr lang="cs-CZ" dirty="0" smtClean="0"/>
              <a:t>výběr daní</a:t>
            </a:r>
          </a:p>
          <a:p>
            <a:pPr lvl="2"/>
            <a:r>
              <a:rPr lang="cs-CZ" dirty="0" smtClean="0"/>
              <a:t>výběr poplatků</a:t>
            </a:r>
          </a:p>
          <a:p>
            <a:pPr lvl="2"/>
            <a:r>
              <a:rPr lang="cs-CZ" dirty="0" smtClean="0"/>
              <a:t>výběr cel</a:t>
            </a:r>
          </a:p>
          <a:p>
            <a:pPr lvl="2"/>
            <a:r>
              <a:rPr lang="cs-CZ" dirty="0" smtClean="0"/>
              <a:t>hospodaření s měnou</a:t>
            </a:r>
          </a:p>
          <a:p>
            <a:pPr lvl="2"/>
            <a:r>
              <a:rPr lang="cs-CZ" dirty="0" smtClean="0"/>
              <a:t>vydávání cenných papírů</a:t>
            </a:r>
          </a:p>
          <a:p>
            <a:pPr lvl="2"/>
            <a:r>
              <a:rPr lang="cs-CZ" dirty="0" smtClean="0"/>
              <a:t>činnost  České národní banky</a:t>
            </a:r>
          </a:p>
        </p:txBody>
      </p:sp>
    </p:spTree>
    <p:extLst>
      <p:ext uri="{BB962C8B-B14F-4D97-AF65-F5344CB8AC3E}">
        <p14:creationId xmlns:p14="http://schemas.microsoft.com/office/powerpoint/2010/main" val="127763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r>
              <a:rPr lang="cs-CZ" sz="2000" dirty="0"/>
              <a:t>Janošková D., Ondráčková M. Občanská výchova 8, učebnice pro základní školy a víceletá gymnázia, 1. vydání, Plzeň, Nakladatelství Fraus 2005, ISBN 80-7238-393-0</a:t>
            </a:r>
          </a:p>
          <a:p>
            <a:endParaRPr lang="cs-CZ" sz="2000" dirty="0"/>
          </a:p>
          <a:p>
            <a:r>
              <a:rPr lang="cs-CZ" sz="2000" dirty="0"/>
              <a:t>Janošková D., Ondráčková M. Občanská výchova 8, příručka pro učitele pro základní školy a víceletá gymnázia, 1. vydání, Plzeň, Nakladatelství Fraus 2005, </a:t>
            </a:r>
            <a:r>
              <a:rPr lang="cs-CZ" sz="2000"/>
              <a:t>ISBN </a:t>
            </a:r>
            <a:r>
              <a:rPr lang="cs-CZ" sz="2000" smtClean="0"/>
              <a:t>80-7238-394-9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60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304</Words>
  <Application>Microsoft Office PowerPoint</Application>
  <PresentationFormat>Předvádění na obrazovce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Základní škola a Mateřská škola, Šumná, okres Znojmo OP VK 1.4 75022320 Tematický celek: Výchova k občanství II. stupeň Název a číslo učebního materiálu Odvětví práva VY_32_INOVACE_06_06 Tomáš Zezula  Anotace: Odvětví práva: rodinné, občanské, obchodní, pracovní, živnostenské, finanční Metodika: prezentace slouží k předvedení na interaktivní tabuli</vt:lpstr>
      <vt:lpstr>Odvětví práva</vt:lpstr>
      <vt:lpstr> </vt:lpstr>
      <vt:lpstr> </vt:lpstr>
      <vt:lpstr> </vt:lpstr>
      <vt:lpstr> </vt:lpstr>
      <vt:lpstr> </vt:lpstr>
      <vt:lpstr>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14</cp:revision>
  <dcterms:created xsi:type="dcterms:W3CDTF">2012-04-03T05:05:01Z</dcterms:created>
  <dcterms:modified xsi:type="dcterms:W3CDTF">2013-03-17T14:42:59Z</dcterms:modified>
</cp:coreProperties>
</file>