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2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3"/>
  </p:notesMasterIdLst>
  <p:sldIdLst>
    <p:sldId id="266" r:id="rId3"/>
    <p:sldId id="257" r:id="rId4"/>
    <p:sldId id="258" r:id="rId5"/>
    <p:sldId id="259" r:id="rId6"/>
    <p:sldId id="261" r:id="rId7"/>
    <p:sldId id="262" r:id="rId8"/>
    <p:sldId id="263" r:id="rId9"/>
    <p:sldId id="264" r:id="rId10"/>
    <p:sldId id="265" r:id="rId11"/>
    <p:sldId id="267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FE6652A-A0C6-4ECB-9F7D-841647D28AF9}" type="doc">
      <dgm:prSet loTypeId="urn:microsoft.com/office/officeart/2005/8/layout/hierarchy1" loCatId="hierarchy" qsTypeId="urn:microsoft.com/office/officeart/2005/8/quickstyle/simple3" qsCatId="simple" csTypeId="urn:microsoft.com/office/officeart/2005/8/colors/accent0_3" csCatId="mainScheme" phldr="1"/>
      <dgm:spPr/>
      <dgm:t>
        <a:bodyPr/>
        <a:lstStyle/>
        <a:p>
          <a:endParaRPr lang="cs-CZ"/>
        </a:p>
      </dgm:t>
    </dgm:pt>
    <dgm:pt modelId="{BDF96524-8941-4B80-A800-F07812716A7B}">
      <dgm:prSet phldrT="[Text]" custT="1"/>
      <dgm:spPr/>
      <dgm:t>
        <a:bodyPr/>
        <a:lstStyle/>
        <a:p>
          <a:r>
            <a:rPr lang="cs-CZ" sz="3200" b="1" dirty="0" smtClean="0"/>
            <a:t>Parlament</a:t>
          </a:r>
          <a:endParaRPr lang="cs-CZ" sz="3200" b="1" dirty="0"/>
        </a:p>
      </dgm:t>
    </dgm:pt>
    <dgm:pt modelId="{B33055C7-A726-438B-BAC7-DCFDC8067DBF}" type="parTrans" cxnId="{A5406D17-044C-42FE-BA8E-8DDF594518FB}">
      <dgm:prSet/>
      <dgm:spPr/>
      <dgm:t>
        <a:bodyPr/>
        <a:lstStyle/>
        <a:p>
          <a:endParaRPr lang="cs-CZ"/>
        </a:p>
      </dgm:t>
    </dgm:pt>
    <dgm:pt modelId="{C4CCDFB4-1A11-426A-B7A0-32C7F604DEEB}" type="sibTrans" cxnId="{A5406D17-044C-42FE-BA8E-8DDF594518FB}">
      <dgm:prSet/>
      <dgm:spPr/>
      <dgm:t>
        <a:bodyPr/>
        <a:lstStyle/>
        <a:p>
          <a:endParaRPr lang="cs-CZ"/>
        </a:p>
      </dgm:t>
    </dgm:pt>
    <dgm:pt modelId="{E5568620-5DE8-45D6-B07B-494C9C42A033}">
      <dgm:prSet phldrT="[Text]" custT="1"/>
      <dgm:spPr/>
      <dgm:t>
        <a:bodyPr/>
        <a:lstStyle/>
        <a:p>
          <a:r>
            <a:rPr lang="cs-CZ" sz="2000" b="1" dirty="0" smtClean="0"/>
            <a:t>Poslanecká</a:t>
          </a:r>
          <a:r>
            <a:rPr lang="cs-CZ" sz="1700" b="1" dirty="0" smtClean="0"/>
            <a:t> </a:t>
          </a:r>
          <a:r>
            <a:rPr lang="cs-CZ" sz="2000" b="1" dirty="0" smtClean="0"/>
            <a:t>sněmovna</a:t>
          </a:r>
          <a:endParaRPr lang="cs-CZ" sz="2000" b="1" dirty="0"/>
        </a:p>
      </dgm:t>
    </dgm:pt>
    <dgm:pt modelId="{E1FF95C2-B95A-4C45-AD3D-B3461688B028}" type="parTrans" cxnId="{BB2E2870-8901-4A27-98D6-3C384598D218}">
      <dgm:prSet/>
      <dgm:spPr/>
      <dgm:t>
        <a:bodyPr/>
        <a:lstStyle/>
        <a:p>
          <a:endParaRPr lang="cs-CZ"/>
        </a:p>
      </dgm:t>
    </dgm:pt>
    <dgm:pt modelId="{D4EEE9B7-9CAE-492D-9C34-3E78010473AC}" type="sibTrans" cxnId="{BB2E2870-8901-4A27-98D6-3C384598D218}">
      <dgm:prSet/>
      <dgm:spPr/>
      <dgm:t>
        <a:bodyPr/>
        <a:lstStyle/>
        <a:p>
          <a:endParaRPr lang="cs-CZ"/>
        </a:p>
      </dgm:t>
    </dgm:pt>
    <dgm:pt modelId="{27C31C84-93E7-4C24-82FB-BDF8C96AD043}">
      <dgm:prSet phldrT="[Text]" custT="1"/>
      <dgm:spPr/>
      <dgm:t>
        <a:bodyPr/>
        <a:lstStyle/>
        <a:p>
          <a:r>
            <a:rPr lang="cs-CZ" sz="2000" b="1" dirty="0" smtClean="0"/>
            <a:t>200 poslanců</a:t>
          </a:r>
          <a:endParaRPr lang="cs-CZ" sz="2000" b="1" dirty="0"/>
        </a:p>
      </dgm:t>
    </dgm:pt>
    <dgm:pt modelId="{4F237201-778F-4075-93ED-B8BEF07CBADA}" type="parTrans" cxnId="{5BF449F7-F040-441F-A80E-B41F869C3AF1}">
      <dgm:prSet/>
      <dgm:spPr/>
      <dgm:t>
        <a:bodyPr/>
        <a:lstStyle/>
        <a:p>
          <a:endParaRPr lang="cs-CZ"/>
        </a:p>
      </dgm:t>
    </dgm:pt>
    <dgm:pt modelId="{E9E0C321-12A2-4369-BA5E-B21279F57972}" type="sibTrans" cxnId="{5BF449F7-F040-441F-A80E-B41F869C3AF1}">
      <dgm:prSet/>
      <dgm:spPr/>
      <dgm:t>
        <a:bodyPr/>
        <a:lstStyle/>
        <a:p>
          <a:endParaRPr lang="cs-CZ"/>
        </a:p>
      </dgm:t>
    </dgm:pt>
    <dgm:pt modelId="{2A784401-C545-43BB-AE33-6FFBADF28B7A}">
      <dgm:prSet phldrT="[Text]" custT="1"/>
      <dgm:spPr/>
      <dgm:t>
        <a:bodyPr/>
        <a:lstStyle/>
        <a:p>
          <a:r>
            <a:rPr lang="cs-CZ" sz="2000" b="1" dirty="0" smtClean="0"/>
            <a:t>Senát</a:t>
          </a:r>
          <a:endParaRPr lang="cs-CZ" sz="2000" b="1" dirty="0"/>
        </a:p>
      </dgm:t>
    </dgm:pt>
    <dgm:pt modelId="{A826A980-B60F-49A8-8FF5-A1DD2FF3536B}" type="parTrans" cxnId="{CF84D45C-B181-449A-800A-AFA8A3B9DC5E}">
      <dgm:prSet/>
      <dgm:spPr/>
      <dgm:t>
        <a:bodyPr/>
        <a:lstStyle/>
        <a:p>
          <a:endParaRPr lang="cs-CZ"/>
        </a:p>
      </dgm:t>
    </dgm:pt>
    <dgm:pt modelId="{E2FC4FD0-E9F5-4108-B772-8564BD8F5FB7}" type="sibTrans" cxnId="{CF84D45C-B181-449A-800A-AFA8A3B9DC5E}">
      <dgm:prSet/>
      <dgm:spPr/>
      <dgm:t>
        <a:bodyPr/>
        <a:lstStyle/>
        <a:p>
          <a:endParaRPr lang="cs-CZ"/>
        </a:p>
      </dgm:t>
    </dgm:pt>
    <dgm:pt modelId="{56CFDABE-EB25-4079-A501-BA8D635F053A}">
      <dgm:prSet phldrT="[Text]" custT="1"/>
      <dgm:spPr/>
      <dgm:t>
        <a:bodyPr/>
        <a:lstStyle/>
        <a:p>
          <a:r>
            <a:rPr lang="cs-CZ" sz="2000" b="1" dirty="0" smtClean="0"/>
            <a:t>81 senátorů</a:t>
          </a:r>
          <a:endParaRPr lang="cs-CZ" sz="2000" b="1" dirty="0"/>
        </a:p>
      </dgm:t>
    </dgm:pt>
    <dgm:pt modelId="{54A54284-7B61-4903-BDCF-B14959F10FE2}" type="parTrans" cxnId="{E1B4C318-E966-436B-9D64-FF3C6AA5193F}">
      <dgm:prSet/>
      <dgm:spPr/>
      <dgm:t>
        <a:bodyPr/>
        <a:lstStyle/>
        <a:p>
          <a:endParaRPr lang="cs-CZ"/>
        </a:p>
      </dgm:t>
    </dgm:pt>
    <dgm:pt modelId="{D8E196ED-863C-4EE2-9069-D3D5F945CE18}" type="sibTrans" cxnId="{E1B4C318-E966-436B-9D64-FF3C6AA5193F}">
      <dgm:prSet/>
      <dgm:spPr/>
      <dgm:t>
        <a:bodyPr/>
        <a:lstStyle/>
        <a:p>
          <a:endParaRPr lang="cs-CZ"/>
        </a:p>
      </dgm:t>
    </dgm:pt>
    <dgm:pt modelId="{1370B214-0F13-4CCC-82F1-702927702409}">
      <dgm:prSet/>
      <dgm:spPr/>
      <dgm:t>
        <a:bodyPr/>
        <a:lstStyle/>
        <a:p>
          <a:r>
            <a:rPr lang="cs-CZ" dirty="0" smtClean="0"/>
            <a:t>-</a:t>
          </a:r>
          <a:r>
            <a:rPr lang="cs-CZ" b="1" dirty="0" smtClean="0"/>
            <a:t>voleni na 4 roky</a:t>
          </a:r>
        </a:p>
        <a:p>
          <a:r>
            <a:rPr lang="cs-CZ" b="1" dirty="0" smtClean="0"/>
            <a:t>- starší 21 let</a:t>
          </a:r>
          <a:endParaRPr lang="cs-CZ" b="1" dirty="0"/>
        </a:p>
      </dgm:t>
    </dgm:pt>
    <dgm:pt modelId="{D68C6DDF-2A6A-4309-B4DD-B1F45F50A74A}" type="parTrans" cxnId="{EE27D20A-CDBE-4AFA-B7CC-134640538FB8}">
      <dgm:prSet/>
      <dgm:spPr/>
      <dgm:t>
        <a:bodyPr/>
        <a:lstStyle/>
        <a:p>
          <a:endParaRPr lang="cs-CZ"/>
        </a:p>
      </dgm:t>
    </dgm:pt>
    <dgm:pt modelId="{718ADBB7-E513-4113-9C24-586EB31C2069}" type="sibTrans" cxnId="{EE27D20A-CDBE-4AFA-B7CC-134640538FB8}">
      <dgm:prSet/>
      <dgm:spPr/>
      <dgm:t>
        <a:bodyPr/>
        <a:lstStyle/>
        <a:p>
          <a:endParaRPr lang="cs-CZ"/>
        </a:p>
      </dgm:t>
    </dgm:pt>
    <dgm:pt modelId="{20C84522-B475-45D6-A959-E533B12A0653}">
      <dgm:prSet/>
      <dgm:spPr/>
      <dgm:t>
        <a:bodyPr/>
        <a:lstStyle/>
        <a:p>
          <a:r>
            <a:rPr lang="cs-CZ" b="1" dirty="0" smtClean="0"/>
            <a:t>- voleni na 6 let</a:t>
          </a:r>
        </a:p>
        <a:p>
          <a:r>
            <a:rPr lang="cs-CZ" b="1" dirty="0" smtClean="0"/>
            <a:t>- starší  40 let</a:t>
          </a:r>
          <a:endParaRPr lang="cs-CZ" b="1" dirty="0"/>
        </a:p>
      </dgm:t>
    </dgm:pt>
    <dgm:pt modelId="{71AA00D7-C40F-4D38-8BF2-5D745CE19C49}" type="parTrans" cxnId="{CDD28E6D-3EB7-45E8-BA57-C59356E48670}">
      <dgm:prSet/>
      <dgm:spPr/>
      <dgm:t>
        <a:bodyPr/>
        <a:lstStyle/>
        <a:p>
          <a:endParaRPr lang="cs-CZ"/>
        </a:p>
      </dgm:t>
    </dgm:pt>
    <dgm:pt modelId="{D8327581-2DC8-4970-9DC5-86E8691108E3}" type="sibTrans" cxnId="{CDD28E6D-3EB7-45E8-BA57-C59356E48670}">
      <dgm:prSet/>
      <dgm:spPr/>
      <dgm:t>
        <a:bodyPr/>
        <a:lstStyle/>
        <a:p>
          <a:endParaRPr lang="cs-CZ"/>
        </a:p>
      </dgm:t>
    </dgm:pt>
    <dgm:pt modelId="{017780FA-1715-4830-AE44-1C1C1AC4632A}">
      <dgm:prSet custT="1"/>
      <dgm:spPr/>
      <dgm:t>
        <a:bodyPr/>
        <a:lstStyle/>
        <a:p>
          <a:r>
            <a:rPr lang="cs-CZ" sz="2000" b="1" dirty="0" smtClean="0"/>
            <a:t>Volíme</a:t>
          </a:r>
          <a:r>
            <a:rPr lang="cs-CZ" sz="1700" b="1" dirty="0" smtClean="0"/>
            <a:t> </a:t>
          </a:r>
          <a:r>
            <a:rPr lang="cs-CZ" sz="2000" b="1" dirty="0" smtClean="0"/>
            <a:t>stranu</a:t>
          </a:r>
          <a:endParaRPr lang="cs-CZ" sz="2000" b="1" dirty="0"/>
        </a:p>
      </dgm:t>
    </dgm:pt>
    <dgm:pt modelId="{40500C53-B2BC-40DA-8908-519E36649CA8}" type="parTrans" cxnId="{115C5D9B-0327-443B-879D-937603383A8D}">
      <dgm:prSet/>
      <dgm:spPr/>
      <dgm:t>
        <a:bodyPr/>
        <a:lstStyle/>
        <a:p>
          <a:endParaRPr lang="cs-CZ"/>
        </a:p>
      </dgm:t>
    </dgm:pt>
    <dgm:pt modelId="{383FADCE-5A87-473E-97E9-859B4B23C66A}" type="sibTrans" cxnId="{115C5D9B-0327-443B-879D-937603383A8D}">
      <dgm:prSet/>
      <dgm:spPr/>
      <dgm:t>
        <a:bodyPr/>
        <a:lstStyle/>
        <a:p>
          <a:endParaRPr lang="cs-CZ"/>
        </a:p>
      </dgm:t>
    </dgm:pt>
    <dgm:pt modelId="{26F9E175-5AA6-4DE9-B3D0-B2EBA9A9B83A}">
      <dgm:prSet custT="1"/>
      <dgm:spPr/>
      <dgm:t>
        <a:bodyPr/>
        <a:lstStyle/>
        <a:p>
          <a:r>
            <a:rPr lang="cs-CZ" sz="1800" b="1" dirty="0" smtClean="0"/>
            <a:t>Volíme kandidáta</a:t>
          </a:r>
          <a:endParaRPr lang="cs-CZ" sz="1800" b="1" dirty="0"/>
        </a:p>
      </dgm:t>
    </dgm:pt>
    <dgm:pt modelId="{9E3F1007-B83E-4E1C-9AD7-188250DBCE97}" type="parTrans" cxnId="{CE0373B5-48D7-4C33-B77E-CE747A121B7B}">
      <dgm:prSet/>
      <dgm:spPr/>
      <dgm:t>
        <a:bodyPr/>
        <a:lstStyle/>
        <a:p>
          <a:endParaRPr lang="cs-CZ"/>
        </a:p>
      </dgm:t>
    </dgm:pt>
    <dgm:pt modelId="{20847388-205F-47C1-991F-B09666B8C272}" type="sibTrans" cxnId="{CE0373B5-48D7-4C33-B77E-CE747A121B7B}">
      <dgm:prSet/>
      <dgm:spPr/>
      <dgm:t>
        <a:bodyPr/>
        <a:lstStyle/>
        <a:p>
          <a:endParaRPr lang="cs-CZ"/>
        </a:p>
      </dgm:t>
    </dgm:pt>
    <dgm:pt modelId="{61423525-5847-4E64-9800-4DF9DE02C10B}">
      <dgm:prSet/>
      <dgm:spPr/>
      <dgm:t>
        <a:bodyPr/>
        <a:lstStyle/>
        <a:p>
          <a:r>
            <a:rPr lang="cs-CZ" b="1" dirty="0" smtClean="0"/>
            <a:t>Poměrný systém</a:t>
          </a:r>
          <a:endParaRPr lang="cs-CZ" b="1" dirty="0"/>
        </a:p>
      </dgm:t>
    </dgm:pt>
    <dgm:pt modelId="{8D5F463B-5B4E-4F4B-B12E-43E9EF903F27}" type="parTrans" cxnId="{A478825E-D6C2-4522-99CB-AD42D3896407}">
      <dgm:prSet/>
      <dgm:spPr/>
      <dgm:t>
        <a:bodyPr/>
        <a:lstStyle/>
        <a:p>
          <a:endParaRPr lang="cs-CZ"/>
        </a:p>
      </dgm:t>
    </dgm:pt>
    <dgm:pt modelId="{5D9B383D-D303-4E5E-B9A8-D88804F3F2A1}" type="sibTrans" cxnId="{A478825E-D6C2-4522-99CB-AD42D3896407}">
      <dgm:prSet/>
      <dgm:spPr/>
      <dgm:t>
        <a:bodyPr/>
        <a:lstStyle/>
        <a:p>
          <a:endParaRPr lang="cs-CZ"/>
        </a:p>
      </dgm:t>
    </dgm:pt>
    <dgm:pt modelId="{10E91836-54F5-4D62-B118-EBC50EFCE96A}">
      <dgm:prSet/>
      <dgm:spPr/>
      <dgm:t>
        <a:bodyPr/>
        <a:lstStyle/>
        <a:p>
          <a:r>
            <a:rPr lang="cs-CZ" b="1" dirty="0" smtClean="0"/>
            <a:t>Většinový systém</a:t>
          </a:r>
          <a:endParaRPr lang="cs-CZ" b="1" dirty="0"/>
        </a:p>
      </dgm:t>
    </dgm:pt>
    <dgm:pt modelId="{97DCD281-36C5-4AE7-BEC4-925A1355E0D8}" type="parTrans" cxnId="{C74CF27A-E346-4735-99DF-8571F0BBD54D}">
      <dgm:prSet/>
      <dgm:spPr/>
      <dgm:t>
        <a:bodyPr/>
        <a:lstStyle/>
        <a:p>
          <a:endParaRPr lang="cs-CZ"/>
        </a:p>
      </dgm:t>
    </dgm:pt>
    <dgm:pt modelId="{19AB90E3-7F50-4D79-9480-21F7A3B55D76}" type="sibTrans" cxnId="{C74CF27A-E346-4735-99DF-8571F0BBD54D}">
      <dgm:prSet/>
      <dgm:spPr/>
      <dgm:t>
        <a:bodyPr/>
        <a:lstStyle/>
        <a:p>
          <a:endParaRPr lang="cs-CZ"/>
        </a:p>
      </dgm:t>
    </dgm:pt>
    <dgm:pt modelId="{E9A37EEB-8208-47EE-9A5C-E685E8026546}" type="pres">
      <dgm:prSet presAssocID="{4FE6652A-A0C6-4ECB-9F7D-841647D28AF9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cs-CZ"/>
        </a:p>
      </dgm:t>
    </dgm:pt>
    <dgm:pt modelId="{261910DC-7DE9-43DE-82D4-49E475C25B73}" type="pres">
      <dgm:prSet presAssocID="{BDF96524-8941-4B80-A800-F07812716A7B}" presName="hierRoot1" presStyleCnt="0"/>
      <dgm:spPr/>
    </dgm:pt>
    <dgm:pt modelId="{935F78B3-95B1-4001-AD52-6FC33EB2EB29}" type="pres">
      <dgm:prSet presAssocID="{BDF96524-8941-4B80-A800-F07812716A7B}" presName="composite" presStyleCnt="0"/>
      <dgm:spPr/>
    </dgm:pt>
    <dgm:pt modelId="{F148360A-9E89-419B-A874-F7E47132C741}" type="pres">
      <dgm:prSet presAssocID="{BDF96524-8941-4B80-A800-F07812716A7B}" presName="background" presStyleLbl="node0" presStyleIdx="0" presStyleCnt="1"/>
      <dgm:spPr/>
    </dgm:pt>
    <dgm:pt modelId="{9FBE7EF3-53C8-4177-9EE3-C2D47151BDFB}" type="pres">
      <dgm:prSet presAssocID="{BDF96524-8941-4B80-A800-F07812716A7B}" presName="text" presStyleLbl="fgAcc0" presStyleIdx="0" presStyleCnt="1" custScaleX="172735" custLinFactNeighborX="3251" custLinFactNeighborY="-2799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B8F5B971-9C82-45F8-BB19-D715A6EEAFA6}" type="pres">
      <dgm:prSet presAssocID="{BDF96524-8941-4B80-A800-F07812716A7B}" presName="hierChild2" presStyleCnt="0"/>
      <dgm:spPr/>
    </dgm:pt>
    <dgm:pt modelId="{85750E9E-8D49-419C-95C1-1FE89F2EEE3F}" type="pres">
      <dgm:prSet presAssocID="{E1FF95C2-B95A-4C45-AD3D-B3461688B028}" presName="Name10" presStyleLbl="parChTrans1D2" presStyleIdx="0" presStyleCnt="2"/>
      <dgm:spPr/>
      <dgm:t>
        <a:bodyPr/>
        <a:lstStyle/>
        <a:p>
          <a:endParaRPr lang="cs-CZ"/>
        </a:p>
      </dgm:t>
    </dgm:pt>
    <dgm:pt modelId="{FFBD95EA-84BF-4EB6-84FB-18F66227B7E5}" type="pres">
      <dgm:prSet presAssocID="{E5568620-5DE8-45D6-B07B-494C9C42A033}" presName="hierRoot2" presStyleCnt="0"/>
      <dgm:spPr/>
    </dgm:pt>
    <dgm:pt modelId="{E3082F09-F0E9-4BD2-83EF-CF17967A4571}" type="pres">
      <dgm:prSet presAssocID="{E5568620-5DE8-45D6-B07B-494C9C42A033}" presName="composite2" presStyleCnt="0"/>
      <dgm:spPr/>
    </dgm:pt>
    <dgm:pt modelId="{FA738B49-F96D-4022-90DF-C55AC126BDD6}" type="pres">
      <dgm:prSet presAssocID="{E5568620-5DE8-45D6-B07B-494C9C42A033}" presName="background2" presStyleLbl="node2" presStyleIdx="0" presStyleCnt="2"/>
      <dgm:spPr/>
    </dgm:pt>
    <dgm:pt modelId="{F23A0F38-4A49-4E84-80E1-E5C6988BADE4}" type="pres">
      <dgm:prSet presAssocID="{E5568620-5DE8-45D6-B07B-494C9C42A033}" presName="text2" presStyleLbl="fgAcc2" presStyleIdx="0" presStyleCnt="2" custScaleX="212687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DDA58DC7-30C8-43A0-A74C-130E65CF239E}" type="pres">
      <dgm:prSet presAssocID="{E5568620-5DE8-45D6-B07B-494C9C42A033}" presName="hierChild3" presStyleCnt="0"/>
      <dgm:spPr/>
    </dgm:pt>
    <dgm:pt modelId="{A85CE54F-BD99-4A11-9107-4DBCD009F6BF}" type="pres">
      <dgm:prSet presAssocID="{40500C53-B2BC-40DA-8908-519E36649CA8}" presName="Name17" presStyleLbl="parChTrans1D3" presStyleIdx="0" presStyleCnt="4"/>
      <dgm:spPr/>
      <dgm:t>
        <a:bodyPr/>
        <a:lstStyle/>
        <a:p>
          <a:endParaRPr lang="cs-CZ"/>
        </a:p>
      </dgm:t>
    </dgm:pt>
    <dgm:pt modelId="{ECDA6C43-60E1-441C-BAF8-93C6A582D5F5}" type="pres">
      <dgm:prSet presAssocID="{017780FA-1715-4830-AE44-1C1C1AC4632A}" presName="hierRoot3" presStyleCnt="0"/>
      <dgm:spPr/>
    </dgm:pt>
    <dgm:pt modelId="{74206CFA-18F4-463A-8A59-6259EEBBE5DB}" type="pres">
      <dgm:prSet presAssocID="{017780FA-1715-4830-AE44-1C1C1AC4632A}" presName="composite3" presStyleCnt="0"/>
      <dgm:spPr/>
    </dgm:pt>
    <dgm:pt modelId="{DDE0513C-BE0A-4D35-AE25-48F38EADE10B}" type="pres">
      <dgm:prSet presAssocID="{017780FA-1715-4830-AE44-1C1C1AC4632A}" presName="background3" presStyleLbl="node3" presStyleIdx="0" presStyleCnt="4"/>
      <dgm:spPr/>
    </dgm:pt>
    <dgm:pt modelId="{E0ADBCFE-8A7A-4AAE-9F4E-C40BFFC6C259}" type="pres">
      <dgm:prSet presAssocID="{017780FA-1715-4830-AE44-1C1C1AC4632A}" presName="text3" presStyleLbl="fgAcc3" presStyleIdx="0" presStyleCnt="4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96325392-CBE4-4B72-8B87-7854E3E6D5F4}" type="pres">
      <dgm:prSet presAssocID="{017780FA-1715-4830-AE44-1C1C1AC4632A}" presName="hierChild4" presStyleCnt="0"/>
      <dgm:spPr/>
    </dgm:pt>
    <dgm:pt modelId="{0E830C03-7E9D-4BFB-B783-CAA1C1F49F25}" type="pres">
      <dgm:prSet presAssocID="{8D5F463B-5B4E-4F4B-B12E-43E9EF903F27}" presName="Name23" presStyleLbl="parChTrans1D4" presStyleIdx="0" presStyleCnt="4"/>
      <dgm:spPr/>
      <dgm:t>
        <a:bodyPr/>
        <a:lstStyle/>
        <a:p>
          <a:endParaRPr lang="cs-CZ"/>
        </a:p>
      </dgm:t>
    </dgm:pt>
    <dgm:pt modelId="{98E0D2BB-8FD1-4C63-A2D5-F0226A49F1CE}" type="pres">
      <dgm:prSet presAssocID="{61423525-5847-4E64-9800-4DF9DE02C10B}" presName="hierRoot4" presStyleCnt="0"/>
      <dgm:spPr/>
    </dgm:pt>
    <dgm:pt modelId="{7C784C9E-5581-4EE1-825F-163456F6C9C5}" type="pres">
      <dgm:prSet presAssocID="{61423525-5847-4E64-9800-4DF9DE02C10B}" presName="composite4" presStyleCnt="0"/>
      <dgm:spPr/>
    </dgm:pt>
    <dgm:pt modelId="{CB66960C-8BAC-4CA9-9796-24968E741AE6}" type="pres">
      <dgm:prSet presAssocID="{61423525-5847-4E64-9800-4DF9DE02C10B}" presName="background4" presStyleLbl="node4" presStyleIdx="0" presStyleCnt="4"/>
      <dgm:spPr/>
    </dgm:pt>
    <dgm:pt modelId="{4369EB24-4AEA-4B66-9394-341F3E060756}" type="pres">
      <dgm:prSet presAssocID="{61423525-5847-4E64-9800-4DF9DE02C10B}" presName="text4" presStyleLbl="fgAcc4" presStyleIdx="0" presStyleCnt="4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D584A9CD-ACB3-40AB-97E9-E17D098EFC27}" type="pres">
      <dgm:prSet presAssocID="{61423525-5847-4E64-9800-4DF9DE02C10B}" presName="hierChild5" presStyleCnt="0"/>
      <dgm:spPr/>
    </dgm:pt>
    <dgm:pt modelId="{3501EB74-6857-486D-9056-22404C90151E}" type="pres">
      <dgm:prSet presAssocID="{4F237201-778F-4075-93ED-B8BEF07CBADA}" presName="Name17" presStyleLbl="parChTrans1D3" presStyleIdx="1" presStyleCnt="4"/>
      <dgm:spPr/>
      <dgm:t>
        <a:bodyPr/>
        <a:lstStyle/>
        <a:p>
          <a:endParaRPr lang="cs-CZ"/>
        </a:p>
      </dgm:t>
    </dgm:pt>
    <dgm:pt modelId="{760BA978-19C3-4C3E-95E3-0164343E2FCB}" type="pres">
      <dgm:prSet presAssocID="{27C31C84-93E7-4C24-82FB-BDF8C96AD043}" presName="hierRoot3" presStyleCnt="0"/>
      <dgm:spPr/>
    </dgm:pt>
    <dgm:pt modelId="{D87728A3-B740-4141-894D-87526355B8DB}" type="pres">
      <dgm:prSet presAssocID="{27C31C84-93E7-4C24-82FB-BDF8C96AD043}" presName="composite3" presStyleCnt="0"/>
      <dgm:spPr/>
    </dgm:pt>
    <dgm:pt modelId="{06D4EE15-4E92-4CAA-975A-832A3DBEAA62}" type="pres">
      <dgm:prSet presAssocID="{27C31C84-93E7-4C24-82FB-BDF8C96AD043}" presName="background3" presStyleLbl="node3" presStyleIdx="1" presStyleCnt="4"/>
      <dgm:spPr/>
    </dgm:pt>
    <dgm:pt modelId="{C522B89A-7C53-4680-8A1D-68215AB37225}" type="pres">
      <dgm:prSet presAssocID="{27C31C84-93E7-4C24-82FB-BDF8C96AD043}" presName="text3" presStyleLbl="fgAcc3" presStyleIdx="1" presStyleCnt="4" custScaleX="21076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52649858-0804-4E3E-96F6-842634806CAC}" type="pres">
      <dgm:prSet presAssocID="{27C31C84-93E7-4C24-82FB-BDF8C96AD043}" presName="hierChild4" presStyleCnt="0"/>
      <dgm:spPr/>
    </dgm:pt>
    <dgm:pt modelId="{1B8EF6E4-FD80-4095-8179-6915BA029FEE}" type="pres">
      <dgm:prSet presAssocID="{D68C6DDF-2A6A-4309-B4DD-B1F45F50A74A}" presName="Name23" presStyleLbl="parChTrans1D4" presStyleIdx="1" presStyleCnt="4"/>
      <dgm:spPr/>
      <dgm:t>
        <a:bodyPr/>
        <a:lstStyle/>
        <a:p>
          <a:endParaRPr lang="cs-CZ"/>
        </a:p>
      </dgm:t>
    </dgm:pt>
    <dgm:pt modelId="{27B85BD3-2113-4980-B42B-DAA4556E4104}" type="pres">
      <dgm:prSet presAssocID="{1370B214-0F13-4CCC-82F1-702927702409}" presName="hierRoot4" presStyleCnt="0"/>
      <dgm:spPr/>
    </dgm:pt>
    <dgm:pt modelId="{DC1EB5EB-9907-488C-817B-37F375F30DD5}" type="pres">
      <dgm:prSet presAssocID="{1370B214-0F13-4CCC-82F1-702927702409}" presName="composite4" presStyleCnt="0"/>
      <dgm:spPr/>
    </dgm:pt>
    <dgm:pt modelId="{002BA99E-6A8E-4506-8AFA-E12A9F4DC51C}" type="pres">
      <dgm:prSet presAssocID="{1370B214-0F13-4CCC-82F1-702927702409}" presName="background4" presStyleLbl="node4" presStyleIdx="1" presStyleCnt="4"/>
      <dgm:spPr/>
    </dgm:pt>
    <dgm:pt modelId="{96BA3E7B-C698-44B5-BEA4-1FA67AC88F7B}" type="pres">
      <dgm:prSet presAssocID="{1370B214-0F13-4CCC-82F1-702927702409}" presName="text4" presStyleLbl="fgAcc4" presStyleIdx="1" presStyleCnt="4" custScaleX="213935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8D9E9533-1C20-42EF-A08E-39810A5F2F40}" type="pres">
      <dgm:prSet presAssocID="{1370B214-0F13-4CCC-82F1-702927702409}" presName="hierChild5" presStyleCnt="0"/>
      <dgm:spPr/>
    </dgm:pt>
    <dgm:pt modelId="{D5D20504-6321-4243-A4CE-33963EB216F4}" type="pres">
      <dgm:prSet presAssocID="{A826A980-B60F-49A8-8FF5-A1DD2FF3536B}" presName="Name10" presStyleLbl="parChTrans1D2" presStyleIdx="1" presStyleCnt="2"/>
      <dgm:spPr/>
      <dgm:t>
        <a:bodyPr/>
        <a:lstStyle/>
        <a:p>
          <a:endParaRPr lang="cs-CZ"/>
        </a:p>
      </dgm:t>
    </dgm:pt>
    <dgm:pt modelId="{3664756D-96B1-487E-9630-769A4773B33A}" type="pres">
      <dgm:prSet presAssocID="{2A784401-C545-43BB-AE33-6FFBADF28B7A}" presName="hierRoot2" presStyleCnt="0"/>
      <dgm:spPr/>
    </dgm:pt>
    <dgm:pt modelId="{47AA9E12-A2AE-44C2-98F8-4F3540525950}" type="pres">
      <dgm:prSet presAssocID="{2A784401-C545-43BB-AE33-6FFBADF28B7A}" presName="composite2" presStyleCnt="0"/>
      <dgm:spPr/>
    </dgm:pt>
    <dgm:pt modelId="{5E0F893E-AA17-4527-9F47-23CCDE235F60}" type="pres">
      <dgm:prSet presAssocID="{2A784401-C545-43BB-AE33-6FFBADF28B7A}" presName="background2" presStyleLbl="node2" presStyleIdx="1" presStyleCnt="2"/>
      <dgm:spPr/>
    </dgm:pt>
    <dgm:pt modelId="{644B7F74-41D6-4E66-842B-A4A41FC8CD7A}" type="pres">
      <dgm:prSet presAssocID="{2A784401-C545-43BB-AE33-6FFBADF28B7A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40CE64D6-D28C-48E7-A9A2-F4ABFC599221}" type="pres">
      <dgm:prSet presAssocID="{2A784401-C545-43BB-AE33-6FFBADF28B7A}" presName="hierChild3" presStyleCnt="0"/>
      <dgm:spPr/>
    </dgm:pt>
    <dgm:pt modelId="{93A8BBE5-EF75-4689-8097-A62524344FD6}" type="pres">
      <dgm:prSet presAssocID="{54A54284-7B61-4903-BDCF-B14959F10FE2}" presName="Name17" presStyleLbl="parChTrans1D3" presStyleIdx="2" presStyleCnt="4"/>
      <dgm:spPr/>
      <dgm:t>
        <a:bodyPr/>
        <a:lstStyle/>
        <a:p>
          <a:endParaRPr lang="cs-CZ"/>
        </a:p>
      </dgm:t>
    </dgm:pt>
    <dgm:pt modelId="{3E55C0D3-8F0F-44D2-82C0-95CCBB3D4D63}" type="pres">
      <dgm:prSet presAssocID="{56CFDABE-EB25-4079-A501-BA8D635F053A}" presName="hierRoot3" presStyleCnt="0"/>
      <dgm:spPr/>
    </dgm:pt>
    <dgm:pt modelId="{8358FDBC-A505-4AB8-A2FD-7B4F59381D7C}" type="pres">
      <dgm:prSet presAssocID="{56CFDABE-EB25-4079-A501-BA8D635F053A}" presName="composite3" presStyleCnt="0"/>
      <dgm:spPr/>
    </dgm:pt>
    <dgm:pt modelId="{67BEB7A4-A9D8-4ED1-94AD-85FD0B9C3366}" type="pres">
      <dgm:prSet presAssocID="{56CFDABE-EB25-4079-A501-BA8D635F053A}" presName="background3" presStyleLbl="node3" presStyleIdx="2" presStyleCnt="4"/>
      <dgm:spPr/>
    </dgm:pt>
    <dgm:pt modelId="{FD14A50B-72EA-4DB3-AE36-EBF669C96635}" type="pres">
      <dgm:prSet presAssocID="{56CFDABE-EB25-4079-A501-BA8D635F053A}" presName="text3" presStyleLbl="fgAcc3" presStyleIdx="2" presStyleCnt="4" custScaleX="201576" custLinFactX="11292" custLinFactNeighborX="100000" custLinFactNeighborY="1498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BBD1487A-50CF-47FA-8EEA-85C87518BA71}" type="pres">
      <dgm:prSet presAssocID="{56CFDABE-EB25-4079-A501-BA8D635F053A}" presName="hierChild4" presStyleCnt="0"/>
      <dgm:spPr/>
    </dgm:pt>
    <dgm:pt modelId="{C0E43470-016A-4570-A557-7B6052556AD4}" type="pres">
      <dgm:prSet presAssocID="{71AA00D7-C40F-4D38-8BF2-5D745CE19C49}" presName="Name23" presStyleLbl="parChTrans1D4" presStyleIdx="2" presStyleCnt="4"/>
      <dgm:spPr/>
      <dgm:t>
        <a:bodyPr/>
        <a:lstStyle/>
        <a:p>
          <a:endParaRPr lang="cs-CZ"/>
        </a:p>
      </dgm:t>
    </dgm:pt>
    <dgm:pt modelId="{E779A37B-2F9C-49BF-8847-CFEAC9831DB0}" type="pres">
      <dgm:prSet presAssocID="{20C84522-B475-45D6-A959-E533B12A0653}" presName="hierRoot4" presStyleCnt="0"/>
      <dgm:spPr/>
    </dgm:pt>
    <dgm:pt modelId="{12E19CB5-D97D-45C8-88E3-BB057BE3DFEC}" type="pres">
      <dgm:prSet presAssocID="{20C84522-B475-45D6-A959-E533B12A0653}" presName="composite4" presStyleCnt="0"/>
      <dgm:spPr/>
    </dgm:pt>
    <dgm:pt modelId="{010814C6-D262-4A81-805E-68F5167F8FBD}" type="pres">
      <dgm:prSet presAssocID="{20C84522-B475-45D6-A959-E533B12A0653}" presName="background4" presStyleLbl="node4" presStyleIdx="2" presStyleCnt="4"/>
      <dgm:spPr/>
    </dgm:pt>
    <dgm:pt modelId="{66F60BE3-598D-453F-B947-C388E6B52E25}" type="pres">
      <dgm:prSet presAssocID="{20C84522-B475-45D6-A959-E533B12A0653}" presName="text4" presStyleLbl="fgAcc4" presStyleIdx="2" presStyleCnt="4" custScaleX="191180" custLinFactX="18216" custLinFactNeighborX="100000" custLinFactNeighborY="-10672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48A7DE2B-93C6-4B1C-BB28-5682FD7A26EC}" type="pres">
      <dgm:prSet presAssocID="{20C84522-B475-45D6-A959-E533B12A0653}" presName="hierChild5" presStyleCnt="0"/>
      <dgm:spPr/>
    </dgm:pt>
    <dgm:pt modelId="{3BDA100E-7857-4B7C-8D4D-8827315C7999}" type="pres">
      <dgm:prSet presAssocID="{9E3F1007-B83E-4E1C-9AD7-188250DBCE97}" presName="Name17" presStyleLbl="parChTrans1D3" presStyleIdx="3" presStyleCnt="4"/>
      <dgm:spPr/>
      <dgm:t>
        <a:bodyPr/>
        <a:lstStyle/>
        <a:p>
          <a:endParaRPr lang="cs-CZ"/>
        </a:p>
      </dgm:t>
    </dgm:pt>
    <dgm:pt modelId="{5571E9A1-EFED-41A6-8954-246D87E3B64A}" type="pres">
      <dgm:prSet presAssocID="{26F9E175-5AA6-4DE9-B3D0-B2EBA9A9B83A}" presName="hierRoot3" presStyleCnt="0"/>
      <dgm:spPr/>
    </dgm:pt>
    <dgm:pt modelId="{99286D24-FAB7-4550-B3FE-9AD88E723461}" type="pres">
      <dgm:prSet presAssocID="{26F9E175-5AA6-4DE9-B3D0-B2EBA9A9B83A}" presName="composite3" presStyleCnt="0"/>
      <dgm:spPr/>
    </dgm:pt>
    <dgm:pt modelId="{F2587708-68BB-426F-A045-81C458347C62}" type="pres">
      <dgm:prSet presAssocID="{26F9E175-5AA6-4DE9-B3D0-B2EBA9A9B83A}" presName="background3" presStyleLbl="node3" presStyleIdx="3" presStyleCnt="4"/>
      <dgm:spPr/>
    </dgm:pt>
    <dgm:pt modelId="{BD5C28C3-75F1-4527-AF98-84FB0309AE61}" type="pres">
      <dgm:prSet presAssocID="{26F9E175-5AA6-4DE9-B3D0-B2EBA9A9B83A}" presName="text3" presStyleLbl="fgAcc3" presStyleIdx="3" presStyleCnt="4" custLinFactX="-100000" custLinFactNeighborX="-121607" custLinFactNeighborY="1497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CD834216-E9AF-48AC-9732-67265AAA4108}" type="pres">
      <dgm:prSet presAssocID="{26F9E175-5AA6-4DE9-B3D0-B2EBA9A9B83A}" presName="hierChild4" presStyleCnt="0"/>
      <dgm:spPr/>
    </dgm:pt>
    <dgm:pt modelId="{13C96833-CEAF-4746-8754-0E0B121150F5}" type="pres">
      <dgm:prSet presAssocID="{97DCD281-36C5-4AE7-BEC4-925A1355E0D8}" presName="Name23" presStyleLbl="parChTrans1D4" presStyleIdx="3" presStyleCnt="4"/>
      <dgm:spPr/>
      <dgm:t>
        <a:bodyPr/>
        <a:lstStyle/>
        <a:p>
          <a:endParaRPr lang="cs-CZ"/>
        </a:p>
      </dgm:t>
    </dgm:pt>
    <dgm:pt modelId="{42C70CDF-A534-4C9F-850E-B350022E7CAD}" type="pres">
      <dgm:prSet presAssocID="{10E91836-54F5-4D62-B118-EBC50EFCE96A}" presName="hierRoot4" presStyleCnt="0"/>
      <dgm:spPr/>
    </dgm:pt>
    <dgm:pt modelId="{F295678B-3D92-47B3-A3DD-72C71BA1AF25}" type="pres">
      <dgm:prSet presAssocID="{10E91836-54F5-4D62-B118-EBC50EFCE96A}" presName="composite4" presStyleCnt="0"/>
      <dgm:spPr/>
    </dgm:pt>
    <dgm:pt modelId="{1BFDE8D6-69E1-4F42-B5BD-B4F9C1583586}" type="pres">
      <dgm:prSet presAssocID="{10E91836-54F5-4D62-B118-EBC50EFCE96A}" presName="background4" presStyleLbl="node4" presStyleIdx="3" presStyleCnt="4"/>
      <dgm:spPr/>
    </dgm:pt>
    <dgm:pt modelId="{34FF4A2A-0EB7-402C-A07D-F8172DEB75FB}" type="pres">
      <dgm:prSet presAssocID="{10E91836-54F5-4D62-B118-EBC50EFCE96A}" presName="text4" presStyleLbl="fgAcc4" presStyleIdx="3" presStyleCnt="4" custLinFactX="-100000" custLinFactNeighborX="-121607" custLinFactNeighborY="-10672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86DA293A-DDCD-45A6-B716-F68E05645BA2}" type="pres">
      <dgm:prSet presAssocID="{10E91836-54F5-4D62-B118-EBC50EFCE96A}" presName="hierChild5" presStyleCnt="0"/>
      <dgm:spPr/>
    </dgm:pt>
  </dgm:ptLst>
  <dgm:cxnLst>
    <dgm:cxn modelId="{95BDFADA-02A4-4FDD-8FFE-5EE9B3EB4F35}" type="presOf" srcId="{BDF96524-8941-4B80-A800-F07812716A7B}" destId="{9FBE7EF3-53C8-4177-9EE3-C2D47151BDFB}" srcOrd="0" destOrd="0" presId="urn:microsoft.com/office/officeart/2005/8/layout/hierarchy1"/>
    <dgm:cxn modelId="{97F1501D-0F86-4DAB-A095-8CF379E3CF1D}" type="presOf" srcId="{27C31C84-93E7-4C24-82FB-BDF8C96AD043}" destId="{C522B89A-7C53-4680-8A1D-68215AB37225}" srcOrd="0" destOrd="0" presId="urn:microsoft.com/office/officeart/2005/8/layout/hierarchy1"/>
    <dgm:cxn modelId="{A7AC58C5-29C7-4F9C-ACD8-C423A7F15C02}" type="presOf" srcId="{97DCD281-36C5-4AE7-BEC4-925A1355E0D8}" destId="{13C96833-CEAF-4746-8754-0E0B121150F5}" srcOrd="0" destOrd="0" presId="urn:microsoft.com/office/officeart/2005/8/layout/hierarchy1"/>
    <dgm:cxn modelId="{E1B4C318-E966-436B-9D64-FF3C6AA5193F}" srcId="{2A784401-C545-43BB-AE33-6FFBADF28B7A}" destId="{56CFDABE-EB25-4079-A501-BA8D635F053A}" srcOrd="0" destOrd="0" parTransId="{54A54284-7B61-4903-BDCF-B14959F10FE2}" sibTransId="{D8E196ED-863C-4EE2-9069-D3D5F945CE18}"/>
    <dgm:cxn modelId="{2BA900AD-DA99-4851-B166-40208853DECA}" type="presOf" srcId="{9E3F1007-B83E-4E1C-9AD7-188250DBCE97}" destId="{3BDA100E-7857-4B7C-8D4D-8827315C7999}" srcOrd="0" destOrd="0" presId="urn:microsoft.com/office/officeart/2005/8/layout/hierarchy1"/>
    <dgm:cxn modelId="{5BF449F7-F040-441F-A80E-B41F869C3AF1}" srcId="{E5568620-5DE8-45D6-B07B-494C9C42A033}" destId="{27C31C84-93E7-4C24-82FB-BDF8C96AD043}" srcOrd="1" destOrd="0" parTransId="{4F237201-778F-4075-93ED-B8BEF07CBADA}" sibTransId="{E9E0C321-12A2-4369-BA5E-B21279F57972}"/>
    <dgm:cxn modelId="{597FA179-412A-496F-A89A-463C358013C4}" type="presOf" srcId="{20C84522-B475-45D6-A959-E533B12A0653}" destId="{66F60BE3-598D-453F-B947-C388E6B52E25}" srcOrd="0" destOrd="0" presId="urn:microsoft.com/office/officeart/2005/8/layout/hierarchy1"/>
    <dgm:cxn modelId="{BB2E2870-8901-4A27-98D6-3C384598D218}" srcId="{BDF96524-8941-4B80-A800-F07812716A7B}" destId="{E5568620-5DE8-45D6-B07B-494C9C42A033}" srcOrd="0" destOrd="0" parTransId="{E1FF95C2-B95A-4C45-AD3D-B3461688B028}" sibTransId="{D4EEE9B7-9CAE-492D-9C34-3E78010473AC}"/>
    <dgm:cxn modelId="{49805D34-8FB5-4F9F-AB76-457BE62B5F91}" type="presOf" srcId="{A826A980-B60F-49A8-8FF5-A1DD2FF3536B}" destId="{D5D20504-6321-4243-A4CE-33963EB216F4}" srcOrd="0" destOrd="0" presId="urn:microsoft.com/office/officeart/2005/8/layout/hierarchy1"/>
    <dgm:cxn modelId="{A5406D17-044C-42FE-BA8E-8DDF594518FB}" srcId="{4FE6652A-A0C6-4ECB-9F7D-841647D28AF9}" destId="{BDF96524-8941-4B80-A800-F07812716A7B}" srcOrd="0" destOrd="0" parTransId="{B33055C7-A726-438B-BAC7-DCFDC8067DBF}" sibTransId="{C4CCDFB4-1A11-426A-B7A0-32C7F604DEEB}"/>
    <dgm:cxn modelId="{CAF62373-7E54-4F5D-8A8E-7DED946D65DD}" type="presOf" srcId="{61423525-5847-4E64-9800-4DF9DE02C10B}" destId="{4369EB24-4AEA-4B66-9394-341F3E060756}" srcOrd="0" destOrd="0" presId="urn:microsoft.com/office/officeart/2005/8/layout/hierarchy1"/>
    <dgm:cxn modelId="{C9D8066D-388B-45E3-873A-B31CB19469B2}" type="presOf" srcId="{4FE6652A-A0C6-4ECB-9F7D-841647D28AF9}" destId="{E9A37EEB-8208-47EE-9A5C-E685E8026546}" srcOrd="0" destOrd="0" presId="urn:microsoft.com/office/officeart/2005/8/layout/hierarchy1"/>
    <dgm:cxn modelId="{68D3280D-84FF-474D-9224-6664C798E8F7}" type="presOf" srcId="{E1FF95C2-B95A-4C45-AD3D-B3461688B028}" destId="{85750E9E-8D49-419C-95C1-1FE89F2EEE3F}" srcOrd="0" destOrd="0" presId="urn:microsoft.com/office/officeart/2005/8/layout/hierarchy1"/>
    <dgm:cxn modelId="{4555B082-DA77-468A-BE9A-B99C8C4A323C}" type="presOf" srcId="{10E91836-54F5-4D62-B118-EBC50EFCE96A}" destId="{34FF4A2A-0EB7-402C-A07D-F8172DEB75FB}" srcOrd="0" destOrd="0" presId="urn:microsoft.com/office/officeart/2005/8/layout/hierarchy1"/>
    <dgm:cxn modelId="{CDD28E6D-3EB7-45E8-BA57-C59356E48670}" srcId="{56CFDABE-EB25-4079-A501-BA8D635F053A}" destId="{20C84522-B475-45D6-A959-E533B12A0653}" srcOrd="0" destOrd="0" parTransId="{71AA00D7-C40F-4D38-8BF2-5D745CE19C49}" sibTransId="{D8327581-2DC8-4970-9DC5-86E8691108E3}"/>
    <dgm:cxn modelId="{C1B62A37-F1A4-4B1A-B0EB-DAA362210103}" type="presOf" srcId="{2A784401-C545-43BB-AE33-6FFBADF28B7A}" destId="{644B7F74-41D6-4E66-842B-A4A41FC8CD7A}" srcOrd="0" destOrd="0" presId="urn:microsoft.com/office/officeart/2005/8/layout/hierarchy1"/>
    <dgm:cxn modelId="{770EED9B-2B0A-4163-8CD4-10D2DDED7405}" type="presOf" srcId="{1370B214-0F13-4CCC-82F1-702927702409}" destId="{96BA3E7B-C698-44B5-BEA4-1FA67AC88F7B}" srcOrd="0" destOrd="0" presId="urn:microsoft.com/office/officeart/2005/8/layout/hierarchy1"/>
    <dgm:cxn modelId="{115C5D9B-0327-443B-879D-937603383A8D}" srcId="{E5568620-5DE8-45D6-B07B-494C9C42A033}" destId="{017780FA-1715-4830-AE44-1C1C1AC4632A}" srcOrd="0" destOrd="0" parTransId="{40500C53-B2BC-40DA-8908-519E36649CA8}" sibTransId="{383FADCE-5A87-473E-97E9-859B4B23C66A}"/>
    <dgm:cxn modelId="{D5E4E186-428D-4E2D-AF3A-A0DCA21F8055}" type="presOf" srcId="{017780FA-1715-4830-AE44-1C1C1AC4632A}" destId="{E0ADBCFE-8A7A-4AAE-9F4E-C40BFFC6C259}" srcOrd="0" destOrd="0" presId="urn:microsoft.com/office/officeart/2005/8/layout/hierarchy1"/>
    <dgm:cxn modelId="{EE27D20A-CDBE-4AFA-B7CC-134640538FB8}" srcId="{27C31C84-93E7-4C24-82FB-BDF8C96AD043}" destId="{1370B214-0F13-4CCC-82F1-702927702409}" srcOrd="0" destOrd="0" parTransId="{D68C6DDF-2A6A-4309-B4DD-B1F45F50A74A}" sibTransId="{718ADBB7-E513-4113-9C24-586EB31C2069}"/>
    <dgm:cxn modelId="{BEE01F83-47D3-432E-B559-6B656B8E739C}" type="presOf" srcId="{40500C53-B2BC-40DA-8908-519E36649CA8}" destId="{A85CE54F-BD99-4A11-9107-4DBCD009F6BF}" srcOrd="0" destOrd="0" presId="urn:microsoft.com/office/officeart/2005/8/layout/hierarchy1"/>
    <dgm:cxn modelId="{CF84D45C-B181-449A-800A-AFA8A3B9DC5E}" srcId="{BDF96524-8941-4B80-A800-F07812716A7B}" destId="{2A784401-C545-43BB-AE33-6FFBADF28B7A}" srcOrd="1" destOrd="0" parTransId="{A826A980-B60F-49A8-8FF5-A1DD2FF3536B}" sibTransId="{E2FC4FD0-E9F5-4108-B772-8564BD8F5FB7}"/>
    <dgm:cxn modelId="{A478825E-D6C2-4522-99CB-AD42D3896407}" srcId="{017780FA-1715-4830-AE44-1C1C1AC4632A}" destId="{61423525-5847-4E64-9800-4DF9DE02C10B}" srcOrd="0" destOrd="0" parTransId="{8D5F463B-5B4E-4F4B-B12E-43E9EF903F27}" sibTransId="{5D9B383D-D303-4E5E-B9A8-D88804F3F2A1}"/>
    <dgm:cxn modelId="{CE0373B5-48D7-4C33-B77E-CE747A121B7B}" srcId="{2A784401-C545-43BB-AE33-6FFBADF28B7A}" destId="{26F9E175-5AA6-4DE9-B3D0-B2EBA9A9B83A}" srcOrd="1" destOrd="0" parTransId="{9E3F1007-B83E-4E1C-9AD7-188250DBCE97}" sibTransId="{20847388-205F-47C1-991F-B09666B8C272}"/>
    <dgm:cxn modelId="{52F2F641-3C05-4436-8CB4-B095582BCB81}" type="presOf" srcId="{56CFDABE-EB25-4079-A501-BA8D635F053A}" destId="{FD14A50B-72EA-4DB3-AE36-EBF669C96635}" srcOrd="0" destOrd="0" presId="urn:microsoft.com/office/officeart/2005/8/layout/hierarchy1"/>
    <dgm:cxn modelId="{0DB8745B-0072-4172-A725-41F4A439747D}" type="presOf" srcId="{71AA00D7-C40F-4D38-8BF2-5D745CE19C49}" destId="{C0E43470-016A-4570-A557-7B6052556AD4}" srcOrd="0" destOrd="0" presId="urn:microsoft.com/office/officeart/2005/8/layout/hierarchy1"/>
    <dgm:cxn modelId="{45F6E6FC-CC2B-4EC0-B321-962301FA221F}" type="presOf" srcId="{8D5F463B-5B4E-4F4B-B12E-43E9EF903F27}" destId="{0E830C03-7E9D-4BFB-B783-CAA1C1F49F25}" srcOrd="0" destOrd="0" presId="urn:microsoft.com/office/officeart/2005/8/layout/hierarchy1"/>
    <dgm:cxn modelId="{C74CF27A-E346-4735-99DF-8571F0BBD54D}" srcId="{26F9E175-5AA6-4DE9-B3D0-B2EBA9A9B83A}" destId="{10E91836-54F5-4D62-B118-EBC50EFCE96A}" srcOrd="0" destOrd="0" parTransId="{97DCD281-36C5-4AE7-BEC4-925A1355E0D8}" sibTransId="{19AB90E3-7F50-4D79-9480-21F7A3B55D76}"/>
    <dgm:cxn modelId="{E4AB2158-73D2-4DEF-9250-58DFB756283C}" type="presOf" srcId="{4F237201-778F-4075-93ED-B8BEF07CBADA}" destId="{3501EB74-6857-486D-9056-22404C90151E}" srcOrd="0" destOrd="0" presId="urn:microsoft.com/office/officeart/2005/8/layout/hierarchy1"/>
    <dgm:cxn modelId="{3CCC361E-968C-4841-8B95-7BE891757481}" type="presOf" srcId="{E5568620-5DE8-45D6-B07B-494C9C42A033}" destId="{F23A0F38-4A49-4E84-80E1-E5C6988BADE4}" srcOrd="0" destOrd="0" presId="urn:microsoft.com/office/officeart/2005/8/layout/hierarchy1"/>
    <dgm:cxn modelId="{2CD7375E-5579-4373-91F3-59A9FFDF6A2B}" type="presOf" srcId="{26F9E175-5AA6-4DE9-B3D0-B2EBA9A9B83A}" destId="{BD5C28C3-75F1-4527-AF98-84FB0309AE61}" srcOrd="0" destOrd="0" presId="urn:microsoft.com/office/officeart/2005/8/layout/hierarchy1"/>
    <dgm:cxn modelId="{D8ED03C3-D59C-4FF2-B39A-4323602B1290}" type="presOf" srcId="{54A54284-7B61-4903-BDCF-B14959F10FE2}" destId="{93A8BBE5-EF75-4689-8097-A62524344FD6}" srcOrd="0" destOrd="0" presId="urn:microsoft.com/office/officeart/2005/8/layout/hierarchy1"/>
    <dgm:cxn modelId="{95BDF28C-0A23-4187-A1F5-1A3C111B4250}" type="presOf" srcId="{D68C6DDF-2A6A-4309-B4DD-B1F45F50A74A}" destId="{1B8EF6E4-FD80-4095-8179-6915BA029FEE}" srcOrd="0" destOrd="0" presId="urn:microsoft.com/office/officeart/2005/8/layout/hierarchy1"/>
    <dgm:cxn modelId="{3872916F-A3DF-4AB7-82DC-A2A6B39BC727}" type="presParOf" srcId="{E9A37EEB-8208-47EE-9A5C-E685E8026546}" destId="{261910DC-7DE9-43DE-82D4-49E475C25B73}" srcOrd="0" destOrd="0" presId="urn:microsoft.com/office/officeart/2005/8/layout/hierarchy1"/>
    <dgm:cxn modelId="{7F6BFD44-3BA2-4AD7-8BC8-60E01D29BF94}" type="presParOf" srcId="{261910DC-7DE9-43DE-82D4-49E475C25B73}" destId="{935F78B3-95B1-4001-AD52-6FC33EB2EB29}" srcOrd="0" destOrd="0" presId="urn:microsoft.com/office/officeart/2005/8/layout/hierarchy1"/>
    <dgm:cxn modelId="{E2DD35B9-D18C-43A3-903A-D4BF77E9613B}" type="presParOf" srcId="{935F78B3-95B1-4001-AD52-6FC33EB2EB29}" destId="{F148360A-9E89-419B-A874-F7E47132C741}" srcOrd="0" destOrd="0" presId="urn:microsoft.com/office/officeart/2005/8/layout/hierarchy1"/>
    <dgm:cxn modelId="{DD087D29-A6F2-4797-A988-0C2C4674EB24}" type="presParOf" srcId="{935F78B3-95B1-4001-AD52-6FC33EB2EB29}" destId="{9FBE7EF3-53C8-4177-9EE3-C2D47151BDFB}" srcOrd="1" destOrd="0" presId="urn:microsoft.com/office/officeart/2005/8/layout/hierarchy1"/>
    <dgm:cxn modelId="{BA59CF9F-BD2F-4E38-992B-8C66A8AA0016}" type="presParOf" srcId="{261910DC-7DE9-43DE-82D4-49E475C25B73}" destId="{B8F5B971-9C82-45F8-BB19-D715A6EEAFA6}" srcOrd="1" destOrd="0" presId="urn:microsoft.com/office/officeart/2005/8/layout/hierarchy1"/>
    <dgm:cxn modelId="{C20BE7A4-6150-4625-8F2A-FDFFC71EB340}" type="presParOf" srcId="{B8F5B971-9C82-45F8-BB19-D715A6EEAFA6}" destId="{85750E9E-8D49-419C-95C1-1FE89F2EEE3F}" srcOrd="0" destOrd="0" presId="urn:microsoft.com/office/officeart/2005/8/layout/hierarchy1"/>
    <dgm:cxn modelId="{E8B2A719-3A1A-4D3C-A870-C05D63EE5391}" type="presParOf" srcId="{B8F5B971-9C82-45F8-BB19-D715A6EEAFA6}" destId="{FFBD95EA-84BF-4EB6-84FB-18F66227B7E5}" srcOrd="1" destOrd="0" presId="urn:microsoft.com/office/officeart/2005/8/layout/hierarchy1"/>
    <dgm:cxn modelId="{DA0C3BA3-94B9-4C92-82B0-4DA8EC12925D}" type="presParOf" srcId="{FFBD95EA-84BF-4EB6-84FB-18F66227B7E5}" destId="{E3082F09-F0E9-4BD2-83EF-CF17967A4571}" srcOrd="0" destOrd="0" presId="urn:microsoft.com/office/officeart/2005/8/layout/hierarchy1"/>
    <dgm:cxn modelId="{FCAB0E5F-8038-4EC8-81CF-BA64379EF306}" type="presParOf" srcId="{E3082F09-F0E9-4BD2-83EF-CF17967A4571}" destId="{FA738B49-F96D-4022-90DF-C55AC126BDD6}" srcOrd="0" destOrd="0" presId="urn:microsoft.com/office/officeart/2005/8/layout/hierarchy1"/>
    <dgm:cxn modelId="{BB212EE3-4E5E-499C-B791-C9C91211852C}" type="presParOf" srcId="{E3082F09-F0E9-4BD2-83EF-CF17967A4571}" destId="{F23A0F38-4A49-4E84-80E1-E5C6988BADE4}" srcOrd="1" destOrd="0" presId="urn:microsoft.com/office/officeart/2005/8/layout/hierarchy1"/>
    <dgm:cxn modelId="{8D72FB7A-2876-4BD1-B00B-13BA97FF019F}" type="presParOf" srcId="{FFBD95EA-84BF-4EB6-84FB-18F66227B7E5}" destId="{DDA58DC7-30C8-43A0-A74C-130E65CF239E}" srcOrd="1" destOrd="0" presId="urn:microsoft.com/office/officeart/2005/8/layout/hierarchy1"/>
    <dgm:cxn modelId="{1C5626E4-3360-40C2-93AB-9DB098D7DC4A}" type="presParOf" srcId="{DDA58DC7-30C8-43A0-A74C-130E65CF239E}" destId="{A85CE54F-BD99-4A11-9107-4DBCD009F6BF}" srcOrd="0" destOrd="0" presId="urn:microsoft.com/office/officeart/2005/8/layout/hierarchy1"/>
    <dgm:cxn modelId="{C1675204-4EA4-42B7-BECA-1EFFC001E399}" type="presParOf" srcId="{DDA58DC7-30C8-43A0-A74C-130E65CF239E}" destId="{ECDA6C43-60E1-441C-BAF8-93C6A582D5F5}" srcOrd="1" destOrd="0" presId="urn:microsoft.com/office/officeart/2005/8/layout/hierarchy1"/>
    <dgm:cxn modelId="{0182172A-340C-4AC0-B54D-19E15C3C5864}" type="presParOf" srcId="{ECDA6C43-60E1-441C-BAF8-93C6A582D5F5}" destId="{74206CFA-18F4-463A-8A59-6259EEBBE5DB}" srcOrd="0" destOrd="0" presId="urn:microsoft.com/office/officeart/2005/8/layout/hierarchy1"/>
    <dgm:cxn modelId="{280F2B30-677B-4FB9-A61D-2ED4EF5CF448}" type="presParOf" srcId="{74206CFA-18F4-463A-8A59-6259EEBBE5DB}" destId="{DDE0513C-BE0A-4D35-AE25-48F38EADE10B}" srcOrd="0" destOrd="0" presId="urn:microsoft.com/office/officeart/2005/8/layout/hierarchy1"/>
    <dgm:cxn modelId="{73EE8212-F747-4C45-9E3E-89B06F197D8D}" type="presParOf" srcId="{74206CFA-18F4-463A-8A59-6259EEBBE5DB}" destId="{E0ADBCFE-8A7A-4AAE-9F4E-C40BFFC6C259}" srcOrd="1" destOrd="0" presId="urn:microsoft.com/office/officeart/2005/8/layout/hierarchy1"/>
    <dgm:cxn modelId="{1ABFC85E-59D3-41A7-849C-77495AD685D8}" type="presParOf" srcId="{ECDA6C43-60E1-441C-BAF8-93C6A582D5F5}" destId="{96325392-CBE4-4B72-8B87-7854E3E6D5F4}" srcOrd="1" destOrd="0" presId="urn:microsoft.com/office/officeart/2005/8/layout/hierarchy1"/>
    <dgm:cxn modelId="{97660F91-F556-4969-BB26-71FB8AF8AD88}" type="presParOf" srcId="{96325392-CBE4-4B72-8B87-7854E3E6D5F4}" destId="{0E830C03-7E9D-4BFB-B783-CAA1C1F49F25}" srcOrd="0" destOrd="0" presId="urn:microsoft.com/office/officeart/2005/8/layout/hierarchy1"/>
    <dgm:cxn modelId="{F20CCE92-30E7-4146-96B8-FE2625BFE946}" type="presParOf" srcId="{96325392-CBE4-4B72-8B87-7854E3E6D5F4}" destId="{98E0D2BB-8FD1-4C63-A2D5-F0226A49F1CE}" srcOrd="1" destOrd="0" presId="urn:microsoft.com/office/officeart/2005/8/layout/hierarchy1"/>
    <dgm:cxn modelId="{C937FBB9-DAA4-4001-9AAC-F18DE9D13516}" type="presParOf" srcId="{98E0D2BB-8FD1-4C63-A2D5-F0226A49F1CE}" destId="{7C784C9E-5581-4EE1-825F-163456F6C9C5}" srcOrd="0" destOrd="0" presId="urn:microsoft.com/office/officeart/2005/8/layout/hierarchy1"/>
    <dgm:cxn modelId="{24DDB2C5-B567-4DD3-BF02-E3FCBC0C4E86}" type="presParOf" srcId="{7C784C9E-5581-4EE1-825F-163456F6C9C5}" destId="{CB66960C-8BAC-4CA9-9796-24968E741AE6}" srcOrd="0" destOrd="0" presId="urn:microsoft.com/office/officeart/2005/8/layout/hierarchy1"/>
    <dgm:cxn modelId="{CFDBF776-8450-483E-9C89-A52AB755843C}" type="presParOf" srcId="{7C784C9E-5581-4EE1-825F-163456F6C9C5}" destId="{4369EB24-4AEA-4B66-9394-341F3E060756}" srcOrd="1" destOrd="0" presId="urn:microsoft.com/office/officeart/2005/8/layout/hierarchy1"/>
    <dgm:cxn modelId="{968879D2-E702-4FFE-8787-DE17B0168ABF}" type="presParOf" srcId="{98E0D2BB-8FD1-4C63-A2D5-F0226A49F1CE}" destId="{D584A9CD-ACB3-40AB-97E9-E17D098EFC27}" srcOrd="1" destOrd="0" presId="urn:microsoft.com/office/officeart/2005/8/layout/hierarchy1"/>
    <dgm:cxn modelId="{741985E4-D069-4C18-B6B5-226A192593FE}" type="presParOf" srcId="{DDA58DC7-30C8-43A0-A74C-130E65CF239E}" destId="{3501EB74-6857-486D-9056-22404C90151E}" srcOrd="2" destOrd="0" presId="urn:microsoft.com/office/officeart/2005/8/layout/hierarchy1"/>
    <dgm:cxn modelId="{CFDD78D0-5694-47C0-AA93-3D6AE8EF3D65}" type="presParOf" srcId="{DDA58DC7-30C8-43A0-A74C-130E65CF239E}" destId="{760BA978-19C3-4C3E-95E3-0164343E2FCB}" srcOrd="3" destOrd="0" presId="urn:microsoft.com/office/officeart/2005/8/layout/hierarchy1"/>
    <dgm:cxn modelId="{4D99A355-6342-4E62-9D56-5B901702FE56}" type="presParOf" srcId="{760BA978-19C3-4C3E-95E3-0164343E2FCB}" destId="{D87728A3-B740-4141-894D-87526355B8DB}" srcOrd="0" destOrd="0" presId="urn:microsoft.com/office/officeart/2005/8/layout/hierarchy1"/>
    <dgm:cxn modelId="{707C3E2A-CBD0-4DC2-8BBC-55CBE7286757}" type="presParOf" srcId="{D87728A3-B740-4141-894D-87526355B8DB}" destId="{06D4EE15-4E92-4CAA-975A-832A3DBEAA62}" srcOrd="0" destOrd="0" presId="urn:microsoft.com/office/officeart/2005/8/layout/hierarchy1"/>
    <dgm:cxn modelId="{446DDC75-26C8-48DE-A50C-9510753990C1}" type="presParOf" srcId="{D87728A3-B740-4141-894D-87526355B8DB}" destId="{C522B89A-7C53-4680-8A1D-68215AB37225}" srcOrd="1" destOrd="0" presId="urn:microsoft.com/office/officeart/2005/8/layout/hierarchy1"/>
    <dgm:cxn modelId="{57A4C4EC-5D41-48FA-B7E2-B161FD5C8091}" type="presParOf" srcId="{760BA978-19C3-4C3E-95E3-0164343E2FCB}" destId="{52649858-0804-4E3E-96F6-842634806CAC}" srcOrd="1" destOrd="0" presId="urn:microsoft.com/office/officeart/2005/8/layout/hierarchy1"/>
    <dgm:cxn modelId="{9D71B64B-B6DC-404B-A5F6-B6239F878295}" type="presParOf" srcId="{52649858-0804-4E3E-96F6-842634806CAC}" destId="{1B8EF6E4-FD80-4095-8179-6915BA029FEE}" srcOrd="0" destOrd="0" presId="urn:microsoft.com/office/officeart/2005/8/layout/hierarchy1"/>
    <dgm:cxn modelId="{37040B88-C858-4F63-A4F8-677BCD43D291}" type="presParOf" srcId="{52649858-0804-4E3E-96F6-842634806CAC}" destId="{27B85BD3-2113-4980-B42B-DAA4556E4104}" srcOrd="1" destOrd="0" presId="urn:microsoft.com/office/officeart/2005/8/layout/hierarchy1"/>
    <dgm:cxn modelId="{7986BBDA-074D-4505-B70A-B57F6B62584C}" type="presParOf" srcId="{27B85BD3-2113-4980-B42B-DAA4556E4104}" destId="{DC1EB5EB-9907-488C-817B-37F375F30DD5}" srcOrd="0" destOrd="0" presId="urn:microsoft.com/office/officeart/2005/8/layout/hierarchy1"/>
    <dgm:cxn modelId="{9BE1B4F9-F016-4602-9C69-A605480B729B}" type="presParOf" srcId="{DC1EB5EB-9907-488C-817B-37F375F30DD5}" destId="{002BA99E-6A8E-4506-8AFA-E12A9F4DC51C}" srcOrd="0" destOrd="0" presId="urn:microsoft.com/office/officeart/2005/8/layout/hierarchy1"/>
    <dgm:cxn modelId="{908A90F0-1325-47E5-8C3F-277CFDFEC9FB}" type="presParOf" srcId="{DC1EB5EB-9907-488C-817B-37F375F30DD5}" destId="{96BA3E7B-C698-44B5-BEA4-1FA67AC88F7B}" srcOrd="1" destOrd="0" presId="urn:microsoft.com/office/officeart/2005/8/layout/hierarchy1"/>
    <dgm:cxn modelId="{E8B91372-2B2F-4EF2-BD20-1A7C766881D7}" type="presParOf" srcId="{27B85BD3-2113-4980-B42B-DAA4556E4104}" destId="{8D9E9533-1C20-42EF-A08E-39810A5F2F40}" srcOrd="1" destOrd="0" presId="urn:microsoft.com/office/officeart/2005/8/layout/hierarchy1"/>
    <dgm:cxn modelId="{770EFAA9-F451-46AF-B99F-D707BC886009}" type="presParOf" srcId="{B8F5B971-9C82-45F8-BB19-D715A6EEAFA6}" destId="{D5D20504-6321-4243-A4CE-33963EB216F4}" srcOrd="2" destOrd="0" presId="urn:microsoft.com/office/officeart/2005/8/layout/hierarchy1"/>
    <dgm:cxn modelId="{3A86DF3E-201A-4EAF-B82D-1282610FA23C}" type="presParOf" srcId="{B8F5B971-9C82-45F8-BB19-D715A6EEAFA6}" destId="{3664756D-96B1-487E-9630-769A4773B33A}" srcOrd="3" destOrd="0" presId="urn:microsoft.com/office/officeart/2005/8/layout/hierarchy1"/>
    <dgm:cxn modelId="{5CE79C6C-F1D7-443E-BE18-652D94D54CCF}" type="presParOf" srcId="{3664756D-96B1-487E-9630-769A4773B33A}" destId="{47AA9E12-A2AE-44C2-98F8-4F3540525950}" srcOrd="0" destOrd="0" presId="urn:microsoft.com/office/officeart/2005/8/layout/hierarchy1"/>
    <dgm:cxn modelId="{FD91FF4A-633E-43D9-9E8B-9642B68414B0}" type="presParOf" srcId="{47AA9E12-A2AE-44C2-98F8-4F3540525950}" destId="{5E0F893E-AA17-4527-9F47-23CCDE235F60}" srcOrd="0" destOrd="0" presId="urn:microsoft.com/office/officeart/2005/8/layout/hierarchy1"/>
    <dgm:cxn modelId="{E3E7C853-D9EA-4A97-BE0A-AE384456767F}" type="presParOf" srcId="{47AA9E12-A2AE-44C2-98F8-4F3540525950}" destId="{644B7F74-41D6-4E66-842B-A4A41FC8CD7A}" srcOrd="1" destOrd="0" presId="urn:microsoft.com/office/officeart/2005/8/layout/hierarchy1"/>
    <dgm:cxn modelId="{DCCB1409-26D3-4F6A-9974-D23B859101CF}" type="presParOf" srcId="{3664756D-96B1-487E-9630-769A4773B33A}" destId="{40CE64D6-D28C-48E7-A9A2-F4ABFC599221}" srcOrd="1" destOrd="0" presId="urn:microsoft.com/office/officeart/2005/8/layout/hierarchy1"/>
    <dgm:cxn modelId="{C61C7BD0-1C36-4EF4-A45B-9230958B6619}" type="presParOf" srcId="{40CE64D6-D28C-48E7-A9A2-F4ABFC599221}" destId="{93A8BBE5-EF75-4689-8097-A62524344FD6}" srcOrd="0" destOrd="0" presId="urn:microsoft.com/office/officeart/2005/8/layout/hierarchy1"/>
    <dgm:cxn modelId="{80F245AE-4F19-47FA-BEC3-58C8C828336A}" type="presParOf" srcId="{40CE64D6-D28C-48E7-A9A2-F4ABFC599221}" destId="{3E55C0D3-8F0F-44D2-82C0-95CCBB3D4D63}" srcOrd="1" destOrd="0" presId="urn:microsoft.com/office/officeart/2005/8/layout/hierarchy1"/>
    <dgm:cxn modelId="{5127164B-47B1-4961-870A-94F000B861E2}" type="presParOf" srcId="{3E55C0D3-8F0F-44D2-82C0-95CCBB3D4D63}" destId="{8358FDBC-A505-4AB8-A2FD-7B4F59381D7C}" srcOrd="0" destOrd="0" presId="urn:microsoft.com/office/officeart/2005/8/layout/hierarchy1"/>
    <dgm:cxn modelId="{E2FC64A5-910D-4A2F-A2C4-825445242FC7}" type="presParOf" srcId="{8358FDBC-A505-4AB8-A2FD-7B4F59381D7C}" destId="{67BEB7A4-A9D8-4ED1-94AD-85FD0B9C3366}" srcOrd="0" destOrd="0" presId="urn:microsoft.com/office/officeart/2005/8/layout/hierarchy1"/>
    <dgm:cxn modelId="{C8EE8D0F-DA51-4AB5-A31D-66FBF7D7D83A}" type="presParOf" srcId="{8358FDBC-A505-4AB8-A2FD-7B4F59381D7C}" destId="{FD14A50B-72EA-4DB3-AE36-EBF669C96635}" srcOrd="1" destOrd="0" presId="urn:microsoft.com/office/officeart/2005/8/layout/hierarchy1"/>
    <dgm:cxn modelId="{7699408B-563E-4D5F-9D8D-6A57541E8DB2}" type="presParOf" srcId="{3E55C0D3-8F0F-44D2-82C0-95CCBB3D4D63}" destId="{BBD1487A-50CF-47FA-8EEA-85C87518BA71}" srcOrd="1" destOrd="0" presId="urn:microsoft.com/office/officeart/2005/8/layout/hierarchy1"/>
    <dgm:cxn modelId="{619DABED-25D9-40AB-9C56-590247157C3F}" type="presParOf" srcId="{BBD1487A-50CF-47FA-8EEA-85C87518BA71}" destId="{C0E43470-016A-4570-A557-7B6052556AD4}" srcOrd="0" destOrd="0" presId="urn:microsoft.com/office/officeart/2005/8/layout/hierarchy1"/>
    <dgm:cxn modelId="{510D7B04-E586-4A95-AF10-A326802E0915}" type="presParOf" srcId="{BBD1487A-50CF-47FA-8EEA-85C87518BA71}" destId="{E779A37B-2F9C-49BF-8847-CFEAC9831DB0}" srcOrd="1" destOrd="0" presId="urn:microsoft.com/office/officeart/2005/8/layout/hierarchy1"/>
    <dgm:cxn modelId="{6A3D34B6-777F-4F9D-80EC-DAE5F22DEBF1}" type="presParOf" srcId="{E779A37B-2F9C-49BF-8847-CFEAC9831DB0}" destId="{12E19CB5-D97D-45C8-88E3-BB057BE3DFEC}" srcOrd="0" destOrd="0" presId="urn:microsoft.com/office/officeart/2005/8/layout/hierarchy1"/>
    <dgm:cxn modelId="{49ED791B-537C-4DF5-8FC7-1A074888CBBE}" type="presParOf" srcId="{12E19CB5-D97D-45C8-88E3-BB057BE3DFEC}" destId="{010814C6-D262-4A81-805E-68F5167F8FBD}" srcOrd="0" destOrd="0" presId="urn:microsoft.com/office/officeart/2005/8/layout/hierarchy1"/>
    <dgm:cxn modelId="{6B6E2673-84D3-40CE-8077-7F91EADB105D}" type="presParOf" srcId="{12E19CB5-D97D-45C8-88E3-BB057BE3DFEC}" destId="{66F60BE3-598D-453F-B947-C388E6B52E25}" srcOrd="1" destOrd="0" presId="urn:microsoft.com/office/officeart/2005/8/layout/hierarchy1"/>
    <dgm:cxn modelId="{B42223C5-5916-49B8-ACC5-9A2798D73B2E}" type="presParOf" srcId="{E779A37B-2F9C-49BF-8847-CFEAC9831DB0}" destId="{48A7DE2B-93C6-4B1C-BB28-5682FD7A26EC}" srcOrd="1" destOrd="0" presId="urn:microsoft.com/office/officeart/2005/8/layout/hierarchy1"/>
    <dgm:cxn modelId="{C1BD61EE-81F7-4E6A-B562-75EBDC380401}" type="presParOf" srcId="{40CE64D6-D28C-48E7-A9A2-F4ABFC599221}" destId="{3BDA100E-7857-4B7C-8D4D-8827315C7999}" srcOrd="2" destOrd="0" presId="urn:microsoft.com/office/officeart/2005/8/layout/hierarchy1"/>
    <dgm:cxn modelId="{6DDE1702-C055-4468-9B7E-924EC43B6FDA}" type="presParOf" srcId="{40CE64D6-D28C-48E7-A9A2-F4ABFC599221}" destId="{5571E9A1-EFED-41A6-8954-246D87E3B64A}" srcOrd="3" destOrd="0" presId="urn:microsoft.com/office/officeart/2005/8/layout/hierarchy1"/>
    <dgm:cxn modelId="{9C2CC770-4929-4B2B-B36A-A29E71F97421}" type="presParOf" srcId="{5571E9A1-EFED-41A6-8954-246D87E3B64A}" destId="{99286D24-FAB7-4550-B3FE-9AD88E723461}" srcOrd="0" destOrd="0" presId="urn:microsoft.com/office/officeart/2005/8/layout/hierarchy1"/>
    <dgm:cxn modelId="{4014D220-0A20-4ED8-9609-32A9664DAB97}" type="presParOf" srcId="{99286D24-FAB7-4550-B3FE-9AD88E723461}" destId="{F2587708-68BB-426F-A045-81C458347C62}" srcOrd="0" destOrd="0" presId="urn:microsoft.com/office/officeart/2005/8/layout/hierarchy1"/>
    <dgm:cxn modelId="{5F60960C-4910-4C69-926F-2193CD85A535}" type="presParOf" srcId="{99286D24-FAB7-4550-B3FE-9AD88E723461}" destId="{BD5C28C3-75F1-4527-AF98-84FB0309AE61}" srcOrd="1" destOrd="0" presId="urn:microsoft.com/office/officeart/2005/8/layout/hierarchy1"/>
    <dgm:cxn modelId="{34096F8B-2473-409C-AD22-BB9BE651C8D2}" type="presParOf" srcId="{5571E9A1-EFED-41A6-8954-246D87E3B64A}" destId="{CD834216-E9AF-48AC-9732-67265AAA4108}" srcOrd="1" destOrd="0" presId="urn:microsoft.com/office/officeart/2005/8/layout/hierarchy1"/>
    <dgm:cxn modelId="{FC4D4863-DE28-4224-B7EE-C747669FFAF3}" type="presParOf" srcId="{CD834216-E9AF-48AC-9732-67265AAA4108}" destId="{13C96833-CEAF-4746-8754-0E0B121150F5}" srcOrd="0" destOrd="0" presId="urn:microsoft.com/office/officeart/2005/8/layout/hierarchy1"/>
    <dgm:cxn modelId="{CA969A72-E315-4FF7-93A3-6DE34592C736}" type="presParOf" srcId="{CD834216-E9AF-48AC-9732-67265AAA4108}" destId="{42C70CDF-A534-4C9F-850E-B350022E7CAD}" srcOrd="1" destOrd="0" presId="urn:microsoft.com/office/officeart/2005/8/layout/hierarchy1"/>
    <dgm:cxn modelId="{C323FE36-036C-4EBC-9DFF-7F9DF9772BCE}" type="presParOf" srcId="{42C70CDF-A534-4C9F-850E-B350022E7CAD}" destId="{F295678B-3D92-47B3-A3DD-72C71BA1AF25}" srcOrd="0" destOrd="0" presId="urn:microsoft.com/office/officeart/2005/8/layout/hierarchy1"/>
    <dgm:cxn modelId="{AB61C993-C9B7-4436-9920-3063A0ADDC1D}" type="presParOf" srcId="{F295678B-3D92-47B3-A3DD-72C71BA1AF25}" destId="{1BFDE8D6-69E1-4F42-B5BD-B4F9C1583586}" srcOrd="0" destOrd="0" presId="urn:microsoft.com/office/officeart/2005/8/layout/hierarchy1"/>
    <dgm:cxn modelId="{1C154F2C-450D-4ADB-9B54-DBB49D73B3B2}" type="presParOf" srcId="{F295678B-3D92-47B3-A3DD-72C71BA1AF25}" destId="{34FF4A2A-0EB7-402C-A07D-F8172DEB75FB}" srcOrd="1" destOrd="0" presId="urn:microsoft.com/office/officeart/2005/8/layout/hierarchy1"/>
    <dgm:cxn modelId="{AE1ADF91-9969-4BE6-A8A9-6781E258EFFE}" type="presParOf" srcId="{42C70CDF-A534-4C9F-850E-B350022E7CAD}" destId="{86DA293A-DDCD-45A6-B716-F68E05645BA2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81AF504-D425-49C1-A586-1068C19E5E1C}" type="doc">
      <dgm:prSet loTypeId="urn:microsoft.com/office/officeart/2005/8/layout/cycle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2EAAA3B6-925C-498C-9393-4C53CBC6DE75}">
      <dgm:prSet phldrT="[Text]" custT="1"/>
      <dgm:spPr>
        <a:solidFill>
          <a:schemeClr val="bg1"/>
        </a:solidFill>
      </dgm:spPr>
      <dgm:t>
        <a:bodyPr/>
        <a:lstStyle/>
        <a:p>
          <a:r>
            <a:rPr lang="cs-CZ" sz="2000" dirty="0" smtClean="0">
              <a:solidFill>
                <a:schemeClr val="tx1"/>
              </a:solidFill>
            </a:rPr>
            <a:t>Hlasování v Poslanecké sněmovně o návrhu zákona v  tzv. trojím čtení</a:t>
          </a:r>
          <a:endParaRPr lang="cs-CZ" sz="2000" dirty="0">
            <a:solidFill>
              <a:schemeClr val="tx1"/>
            </a:solidFill>
          </a:endParaRPr>
        </a:p>
      </dgm:t>
    </dgm:pt>
    <dgm:pt modelId="{EA13120B-982D-4E00-B04E-DCA462494A23}" type="parTrans" cxnId="{9E3B377A-1D5B-401D-B232-0256F04D62D5}">
      <dgm:prSet/>
      <dgm:spPr/>
      <dgm:t>
        <a:bodyPr/>
        <a:lstStyle/>
        <a:p>
          <a:endParaRPr lang="cs-CZ">
            <a:solidFill>
              <a:schemeClr val="tx1"/>
            </a:solidFill>
          </a:endParaRPr>
        </a:p>
      </dgm:t>
    </dgm:pt>
    <dgm:pt modelId="{E02AB654-A591-458C-BDE8-D3FEE8EE591A}" type="sibTrans" cxnId="{9E3B377A-1D5B-401D-B232-0256F04D62D5}">
      <dgm:prSet/>
      <dgm:spPr/>
      <dgm:t>
        <a:bodyPr/>
        <a:lstStyle/>
        <a:p>
          <a:endParaRPr lang="cs-CZ">
            <a:solidFill>
              <a:schemeClr val="tx1"/>
            </a:solidFill>
          </a:endParaRPr>
        </a:p>
      </dgm:t>
    </dgm:pt>
    <dgm:pt modelId="{9F2A3A5E-1D96-4DCA-940F-26EBEE76917C}">
      <dgm:prSet phldrT="[Text]" custT="1"/>
      <dgm:spPr>
        <a:solidFill>
          <a:schemeClr val="bg1"/>
        </a:solidFill>
      </dgm:spPr>
      <dgm:t>
        <a:bodyPr/>
        <a:lstStyle/>
        <a:p>
          <a:r>
            <a:rPr lang="cs-CZ" sz="2000" dirty="0" smtClean="0">
              <a:solidFill>
                <a:schemeClr val="tx1"/>
              </a:solidFill>
            </a:rPr>
            <a:t>Schválený návrh zákona je postoupen k projednání Senátu</a:t>
          </a:r>
          <a:endParaRPr lang="cs-CZ" sz="2000" dirty="0">
            <a:solidFill>
              <a:schemeClr val="tx1"/>
            </a:solidFill>
          </a:endParaRPr>
        </a:p>
      </dgm:t>
    </dgm:pt>
    <dgm:pt modelId="{BA2CE0E2-F30D-45D9-8210-E0359C432683}" type="parTrans" cxnId="{8A8FF13F-65A7-480C-98FF-92177E9D93DC}">
      <dgm:prSet/>
      <dgm:spPr/>
      <dgm:t>
        <a:bodyPr/>
        <a:lstStyle/>
        <a:p>
          <a:endParaRPr lang="cs-CZ">
            <a:solidFill>
              <a:schemeClr val="tx1"/>
            </a:solidFill>
          </a:endParaRPr>
        </a:p>
      </dgm:t>
    </dgm:pt>
    <dgm:pt modelId="{BAE11A32-E9BC-4744-AD64-1CE059AAEBC0}" type="sibTrans" cxnId="{8A8FF13F-65A7-480C-98FF-92177E9D93DC}">
      <dgm:prSet/>
      <dgm:spPr/>
      <dgm:t>
        <a:bodyPr/>
        <a:lstStyle/>
        <a:p>
          <a:endParaRPr lang="cs-CZ">
            <a:solidFill>
              <a:schemeClr val="tx1"/>
            </a:solidFill>
          </a:endParaRPr>
        </a:p>
      </dgm:t>
    </dgm:pt>
    <dgm:pt modelId="{3011C5BE-5C17-4682-92A8-33186777A03A}">
      <dgm:prSet phldrT="[Text]" custT="1"/>
      <dgm:spPr>
        <a:solidFill>
          <a:schemeClr val="bg1"/>
        </a:solidFill>
      </dgm:spPr>
      <dgm:t>
        <a:bodyPr/>
        <a:lstStyle/>
        <a:p>
          <a:r>
            <a:rPr lang="cs-CZ" sz="2000" dirty="0" smtClean="0">
              <a:solidFill>
                <a:schemeClr val="tx1"/>
              </a:solidFill>
            </a:rPr>
            <a:t>SENÁT</a:t>
          </a:r>
          <a:endParaRPr lang="cs-CZ" sz="2000" dirty="0">
            <a:solidFill>
              <a:schemeClr val="tx1"/>
            </a:solidFill>
          </a:endParaRPr>
        </a:p>
      </dgm:t>
    </dgm:pt>
    <dgm:pt modelId="{B320F427-224F-481C-97C5-CFCF064DD9C8}" type="parTrans" cxnId="{7AC232FC-30D4-4F53-A5E9-7E067DBB74AF}">
      <dgm:prSet/>
      <dgm:spPr/>
      <dgm:t>
        <a:bodyPr/>
        <a:lstStyle/>
        <a:p>
          <a:endParaRPr lang="cs-CZ">
            <a:solidFill>
              <a:schemeClr val="tx1"/>
            </a:solidFill>
          </a:endParaRPr>
        </a:p>
      </dgm:t>
    </dgm:pt>
    <dgm:pt modelId="{4ECD3923-7F08-4A37-AC22-5B3F6F03BF11}" type="sibTrans" cxnId="{7AC232FC-30D4-4F53-A5E9-7E067DBB74AF}">
      <dgm:prSet/>
      <dgm:spPr/>
      <dgm:t>
        <a:bodyPr/>
        <a:lstStyle/>
        <a:p>
          <a:endParaRPr lang="cs-CZ">
            <a:solidFill>
              <a:schemeClr val="tx1"/>
            </a:solidFill>
          </a:endParaRPr>
        </a:p>
      </dgm:t>
    </dgm:pt>
    <dgm:pt modelId="{A4A3B0B2-EDAE-4A6E-AABB-1D58B8439D35}">
      <dgm:prSet phldrT="[Text]" custT="1"/>
      <dgm:spPr>
        <a:solidFill>
          <a:schemeClr val="bg1"/>
        </a:solidFill>
      </dgm:spPr>
      <dgm:t>
        <a:bodyPr/>
        <a:lstStyle/>
        <a:p>
          <a:r>
            <a:rPr lang="cs-CZ" sz="2000" dirty="0" smtClean="0">
              <a:solidFill>
                <a:schemeClr val="tx1"/>
              </a:solidFill>
            </a:rPr>
            <a:t>Projednávání návrhu zákona na schůzi senátorů</a:t>
          </a:r>
          <a:endParaRPr lang="cs-CZ" sz="2000" dirty="0">
            <a:solidFill>
              <a:schemeClr val="tx1"/>
            </a:solidFill>
          </a:endParaRPr>
        </a:p>
      </dgm:t>
    </dgm:pt>
    <dgm:pt modelId="{966A0F0F-D5CB-428D-B6B4-4328B765B51D}" type="parTrans" cxnId="{0986BBAA-65C8-43D8-BE94-012AA638DD49}">
      <dgm:prSet/>
      <dgm:spPr/>
      <dgm:t>
        <a:bodyPr/>
        <a:lstStyle/>
        <a:p>
          <a:endParaRPr lang="cs-CZ">
            <a:solidFill>
              <a:schemeClr val="tx1"/>
            </a:solidFill>
          </a:endParaRPr>
        </a:p>
      </dgm:t>
    </dgm:pt>
    <dgm:pt modelId="{1895B29F-C8D3-4D7F-ADC6-ED7F8BA86A5F}" type="sibTrans" cxnId="{0986BBAA-65C8-43D8-BE94-012AA638DD49}">
      <dgm:prSet/>
      <dgm:spPr/>
      <dgm:t>
        <a:bodyPr/>
        <a:lstStyle/>
        <a:p>
          <a:endParaRPr lang="cs-CZ">
            <a:solidFill>
              <a:schemeClr val="tx1"/>
            </a:solidFill>
          </a:endParaRPr>
        </a:p>
      </dgm:t>
    </dgm:pt>
    <dgm:pt modelId="{9FC6DB37-B252-429C-ABB4-C1696D92400F}">
      <dgm:prSet phldrT="[Text]" custT="1"/>
      <dgm:spPr>
        <a:solidFill>
          <a:schemeClr val="bg1"/>
        </a:solidFill>
      </dgm:spPr>
      <dgm:t>
        <a:bodyPr/>
        <a:lstStyle/>
        <a:p>
          <a:r>
            <a:rPr lang="cs-CZ" sz="2000" dirty="0" smtClean="0">
              <a:solidFill>
                <a:schemeClr val="tx1"/>
              </a:solidFill>
            </a:rPr>
            <a:t>Vrácení zákona do Poslanecké sněmovny</a:t>
          </a:r>
          <a:endParaRPr lang="cs-CZ" sz="2000" dirty="0">
            <a:solidFill>
              <a:schemeClr val="tx1"/>
            </a:solidFill>
          </a:endParaRPr>
        </a:p>
      </dgm:t>
    </dgm:pt>
    <dgm:pt modelId="{98F226CF-7ABD-4D83-958D-75A07C6BDBAC}" type="parTrans" cxnId="{435A3ED1-2885-4D77-B91D-F860B26F8A56}">
      <dgm:prSet/>
      <dgm:spPr/>
      <dgm:t>
        <a:bodyPr/>
        <a:lstStyle/>
        <a:p>
          <a:endParaRPr lang="cs-CZ">
            <a:solidFill>
              <a:schemeClr val="tx1"/>
            </a:solidFill>
          </a:endParaRPr>
        </a:p>
      </dgm:t>
    </dgm:pt>
    <dgm:pt modelId="{41ED9C2E-1210-49E0-B781-00418B1077B1}" type="sibTrans" cxnId="{435A3ED1-2885-4D77-B91D-F860B26F8A56}">
      <dgm:prSet/>
      <dgm:spPr/>
      <dgm:t>
        <a:bodyPr/>
        <a:lstStyle/>
        <a:p>
          <a:endParaRPr lang="cs-CZ">
            <a:solidFill>
              <a:schemeClr val="tx1"/>
            </a:solidFill>
          </a:endParaRPr>
        </a:p>
      </dgm:t>
    </dgm:pt>
    <dgm:pt modelId="{5C19C02B-02B1-419C-B86A-17CC84DD8ADE}">
      <dgm:prSet phldrT="[Text]" custT="1"/>
      <dgm:spPr>
        <a:solidFill>
          <a:schemeClr val="bg1"/>
        </a:solidFill>
      </dgm:spPr>
      <dgm:t>
        <a:bodyPr/>
        <a:lstStyle/>
        <a:p>
          <a:r>
            <a:rPr lang="cs-CZ" sz="2000" dirty="0" smtClean="0">
              <a:solidFill>
                <a:schemeClr val="tx1"/>
              </a:solidFill>
            </a:rPr>
            <a:t>POSLANECKÁ SNĚMOVNA</a:t>
          </a:r>
          <a:endParaRPr lang="cs-CZ" sz="2000" dirty="0">
            <a:solidFill>
              <a:schemeClr val="tx1"/>
            </a:solidFill>
          </a:endParaRPr>
        </a:p>
      </dgm:t>
    </dgm:pt>
    <dgm:pt modelId="{6CDFE9C1-C91B-42DF-B7B7-2A9BE3F7AA31}" type="parTrans" cxnId="{70CC4BAC-7E13-4795-9C32-0F3326AE2F2B}">
      <dgm:prSet/>
      <dgm:spPr/>
      <dgm:t>
        <a:bodyPr/>
        <a:lstStyle/>
        <a:p>
          <a:endParaRPr lang="cs-CZ">
            <a:solidFill>
              <a:schemeClr val="tx1"/>
            </a:solidFill>
          </a:endParaRPr>
        </a:p>
      </dgm:t>
    </dgm:pt>
    <dgm:pt modelId="{0C0A29C3-2316-4AA7-AD0D-900859CA2DA1}" type="sibTrans" cxnId="{70CC4BAC-7E13-4795-9C32-0F3326AE2F2B}">
      <dgm:prSet/>
      <dgm:spPr/>
      <dgm:t>
        <a:bodyPr/>
        <a:lstStyle/>
        <a:p>
          <a:endParaRPr lang="cs-CZ">
            <a:solidFill>
              <a:schemeClr val="tx1"/>
            </a:solidFill>
          </a:endParaRPr>
        </a:p>
      </dgm:t>
    </dgm:pt>
    <dgm:pt modelId="{B65670D5-F798-4AB3-A2F1-308B437B6A35}" type="pres">
      <dgm:prSet presAssocID="{281AF504-D425-49C1-A586-1068C19E5E1C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0260B46E-AFC3-470C-9364-FEECE7C628E8}" type="pres">
      <dgm:prSet presAssocID="{2EAAA3B6-925C-498C-9393-4C53CBC6DE75}" presName="node" presStyleLbl="node1" presStyleIdx="0" presStyleCnt="6" custScaleX="22868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1CE2EF8-FB21-420D-BD62-A07FD7BDA5F5}" type="pres">
      <dgm:prSet presAssocID="{2EAAA3B6-925C-498C-9393-4C53CBC6DE75}" presName="spNode" presStyleCnt="0"/>
      <dgm:spPr/>
    </dgm:pt>
    <dgm:pt modelId="{0580D751-F748-4E49-A965-3BDF54C1A4C8}" type="pres">
      <dgm:prSet presAssocID="{E02AB654-A591-458C-BDE8-D3FEE8EE591A}" presName="sibTrans" presStyleLbl="sibTrans1D1" presStyleIdx="0" presStyleCnt="6"/>
      <dgm:spPr/>
      <dgm:t>
        <a:bodyPr/>
        <a:lstStyle/>
        <a:p>
          <a:endParaRPr lang="cs-CZ"/>
        </a:p>
      </dgm:t>
    </dgm:pt>
    <dgm:pt modelId="{B32EA816-944C-4651-B652-A003467624F2}" type="pres">
      <dgm:prSet presAssocID="{9F2A3A5E-1D96-4DCA-940F-26EBEE76917C}" presName="node" presStyleLbl="node1" presStyleIdx="1" presStyleCnt="6" custScaleX="253071" custRadScaleRad="122665" custRadScaleInc="58330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1DDE638-4578-4902-9EC0-DE0412DFC72B}" type="pres">
      <dgm:prSet presAssocID="{9F2A3A5E-1D96-4DCA-940F-26EBEE76917C}" presName="spNode" presStyleCnt="0"/>
      <dgm:spPr/>
    </dgm:pt>
    <dgm:pt modelId="{69509203-A286-4D41-962F-C1EC3F2FA38D}" type="pres">
      <dgm:prSet presAssocID="{BAE11A32-E9BC-4744-AD64-1CE059AAEBC0}" presName="sibTrans" presStyleLbl="sibTrans1D1" presStyleIdx="1" presStyleCnt="6"/>
      <dgm:spPr/>
      <dgm:t>
        <a:bodyPr/>
        <a:lstStyle/>
        <a:p>
          <a:endParaRPr lang="cs-CZ"/>
        </a:p>
      </dgm:t>
    </dgm:pt>
    <dgm:pt modelId="{E49A1DFA-E556-4926-A007-321307127F86}" type="pres">
      <dgm:prSet presAssocID="{3011C5BE-5C17-4682-92A8-33186777A03A}" presName="node" presStyleLbl="node1" presStyleIdx="2" presStyleCnt="6" custScaleX="149189" custRadScaleRad="112082" custRadScaleInc="-33710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8915413-76B8-44AD-A8A6-E8DDAD916267}" type="pres">
      <dgm:prSet presAssocID="{3011C5BE-5C17-4682-92A8-33186777A03A}" presName="spNode" presStyleCnt="0"/>
      <dgm:spPr/>
    </dgm:pt>
    <dgm:pt modelId="{5BB4B288-BE19-4066-8491-20EA6BB2AAB8}" type="pres">
      <dgm:prSet presAssocID="{4ECD3923-7F08-4A37-AC22-5B3F6F03BF11}" presName="sibTrans" presStyleLbl="sibTrans1D1" presStyleIdx="2" presStyleCnt="6"/>
      <dgm:spPr/>
      <dgm:t>
        <a:bodyPr/>
        <a:lstStyle/>
        <a:p>
          <a:endParaRPr lang="cs-CZ"/>
        </a:p>
      </dgm:t>
    </dgm:pt>
    <dgm:pt modelId="{16ED491E-2F32-4C8E-9BA9-341416304C75}" type="pres">
      <dgm:prSet presAssocID="{A4A3B0B2-EDAE-4A6E-AABB-1D58B8439D35}" presName="node" presStyleLbl="node1" presStyleIdx="3" presStyleCnt="6" custScaleX="250005" custRadScaleRad="102362" custRadScaleInc="-3620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BC052BE-D657-4A09-AD9C-A9F7570370F6}" type="pres">
      <dgm:prSet presAssocID="{A4A3B0B2-EDAE-4A6E-AABB-1D58B8439D35}" presName="spNode" presStyleCnt="0"/>
      <dgm:spPr/>
    </dgm:pt>
    <dgm:pt modelId="{585FB8DE-01EE-43B0-91CD-0DF9750A3B72}" type="pres">
      <dgm:prSet presAssocID="{1895B29F-C8D3-4D7F-ADC6-ED7F8BA86A5F}" presName="sibTrans" presStyleLbl="sibTrans1D1" presStyleIdx="3" presStyleCnt="6"/>
      <dgm:spPr/>
      <dgm:t>
        <a:bodyPr/>
        <a:lstStyle/>
        <a:p>
          <a:endParaRPr lang="cs-CZ"/>
        </a:p>
      </dgm:t>
    </dgm:pt>
    <dgm:pt modelId="{267FC28A-19AA-4286-BDF4-58E5BE51159D}" type="pres">
      <dgm:prSet presAssocID="{9FC6DB37-B252-429C-ABB4-C1696D92400F}" presName="node" presStyleLbl="node1" presStyleIdx="4" presStyleCnt="6" custScaleX="224805" custRadScaleRad="93335" custRadScaleInc="2303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6826010-70D4-47D8-B98E-C2A874B3C4B7}" type="pres">
      <dgm:prSet presAssocID="{9FC6DB37-B252-429C-ABB4-C1696D92400F}" presName="spNode" presStyleCnt="0"/>
      <dgm:spPr/>
    </dgm:pt>
    <dgm:pt modelId="{374BBC78-95A0-4158-9B1C-60D53280DCDE}" type="pres">
      <dgm:prSet presAssocID="{41ED9C2E-1210-49E0-B781-00418B1077B1}" presName="sibTrans" presStyleLbl="sibTrans1D1" presStyleIdx="4" presStyleCnt="6"/>
      <dgm:spPr/>
      <dgm:t>
        <a:bodyPr/>
        <a:lstStyle/>
        <a:p>
          <a:endParaRPr lang="cs-CZ"/>
        </a:p>
      </dgm:t>
    </dgm:pt>
    <dgm:pt modelId="{BE457755-CB59-4ED1-9BB2-B0BE01D236F4}" type="pres">
      <dgm:prSet presAssocID="{5C19C02B-02B1-419C-B86A-17CC84DD8ADE}" presName="node" presStyleLbl="node1" presStyleIdx="5" presStyleCnt="6" custScaleX="218644" custRadScaleRad="103648" custRadScaleInc="-20047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21FF155-70E4-45CA-A85B-8DD5B2BDD1E4}" type="pres">
      <dgm:prSet presAssocID="{5C19C02B-02B1-419C-B86A-17CC84DD8ADE}" presName="spNode" presStyleCnt="0"/>
      <dgm:spPr/>
    </dgm:pt>
    <dgm:pt modelId="{886A5440-BDD7-4597-9D4C-903BB98B59E6}" type="pres">
      <dgm:prSet presAssocID="{0C0A29C3-2316-4AA7-AD0D-900859CA2DA1}" presName="sibTrans" presStyleLbl="sibTrans1D1" presStyleIdx="5" presStyleCnt="6"/>
      <dgm:spPr/>
      <dgm:t>
        <a:bodyPr/>
        <a:lstStyle/>
        <a:p>
          <a:endParaRPr lang="cs-CZ"/>
        </a:p>
      </dgm:t>
    </dgm:pt>
  </dgm:ptLst>
  <dgm:cxnLst>
    <dgm:cxn modelId="{67B8A7CF-1AC5-4695-9D7C-32A7D0DF38C4}" type="presOf" srcId="{41ED9C2E-1210-49E0-B781-00418B1077B1}" destId="{374BBC78-95A0-4158-9B1C-60D53280DCDE}" srcOrd="0" destOrd="0" presId="urn:microsoft.com/office/officeart/2005/8/layout/cycle5"/>
    <dgm:cxn modelId="{0986BBAA-65C8-43D8-BE94-012AA638DD49}" srcId="{281AF504-D425-49C1-A586-1068C19E5E1C}" destId="{A4A3B0B2-EDAE-4A6E-AABB-1D58B8439D35}" srcOrd="3" destOrd="0" parTransId="{966A0F0F-D5CB-428D-B6B4-4328B765B51D}" sibTransId="{1895B29F-C8D3-4D7F-ADC6-ED7F8BA86A5F}"/>
    <dgm:cxn modelId="{E337AB8B-92A7-487A-A9E1-504466F38B35}" type="presOf" srcId="{1895B29F-C8D3-4D7F-ADC6-ED7F8BA86A5F}" destId="{585FB8DE-01EE-43B0-91CD-0DF9750A3B72}" srcOrd="0" destOrd="0" presId="urn:microsoft.com/office/officeart/2005/8/layout/cycle5"/>
    <dgm:cxn modelId="{A483DFD1-26DD-414D-B079-695C6001BCAA}" type="presOf" srcId="{281AF504-D425-49C1-A586-1068C19E5E1C}" destId="{B65670D5-F798-4AB3-A2F1-308B437B6A35}" srcOrd="0" destOrd="0" presId="urn:microsoft.com/office/officeart/2005/8/layout/cycle5"/>
    <dgm:cxn modelId="{9814E231-AB4A-4525-BC84-4142C1B157BA}" type="presOf" srcId="{BAE11A32-E9BC-4744-AD64-1CE059AAEBC0}" destId="{69509203-A286-4D41-962F-C1EC3F2FA38D}" srcOrd="0" destOrd="0" presId="urn:microsoft.com/office/officeart/2005/8/layout/cycle5"/>
    <dgm:cxn modelId="{172C9361-E5AE-4E72-ADF3-AA49C0C51636}" type="presOf" srcId="{E02AB654-A591-458C-BDE8-D3FEE8EE591A}" destId="{0580D751-F748-4E49-A965-3BDF54C1A4C8}" srcOrd="0" destOrd="0" presId="urn:microsoft.com/office/officeart/2005/8/layout/cycle5"/>
    <dgm:cxn modelId="{65538294-C40A-491E-8B87-D23E29673D17}" type="presOf" srcId="{4ECD3923-7F08-4A37-AC22-5B3F6F03BF11}" destId="{5BB4B288-BE19-4066-8491-20EA6BB2AAB8}" srcOrd="0" destOrd="0" presId="urn:microsoft.com/office/officeart/2005/8/layout/cycle5"/>
    <dgm:cxn modelId="{322C979A-9BCF-4275-8BFA-D11D2D2FCF85}" type="presOf" srcId="{3011C5BE-5C17-4682-92A8-33186777A03A}" destId="{E49A1DFA-E556-4926-A007-321307127F86}" srcOrd="0" destOrd="0" presId="urn:microsoft.com/office/officeart/2005/8/layout/cycle5"/>
    <dgm:cxn modelId="{9E3B377A-1D5B-401D-B232-0256F04D62D5}" srcId="{281AF504-D425-49C1-A586-1068C19E5E1C}" destId="{2EAAA3B6-925C-498C-9393-4C53CBC6DE75}" srcOrd="0" destOrd="0" parTransId="{EA13120B-982D-4E00-B04E-DCA462494A23}" sibTransId="{E02AB654-A591-458C-BDE8-D3FEE8EE591A}"/>
    <dgm:cxn modelId="{CAD9A4E9-E654-4DF9-B123-C44E288C1D80}" type="presOf" srcId="{2EAAA3B6-925C-498C-9393-4C53CBC6DE75}" destId="{0260B46E-AFC3-470C-9364-FEECE7C628E8}" srcOrd="0" destOrd="0" presId="urn:microsoft.com/office/officeart/2005/8/layout/cycle5"/>
    <dgm:cxn modelId="{E0F3A387-2785-439B-9338-0F0A91D08727}" type="presOf" srcId="{9FC6DB37-B252-429C-ABB4-C1696D92400F}" destId="{267FC28A-19AA-4286-BDF4-58E5BE51159D}" srcOrd="0" destOrd="0" presId="urn:microsoft.com/office/officeart/2005/8/layout/cycle5"/>
    <dgm:cxn modelId="{70CC4BAC-7E13-4795-9C32-0F3326AE2F2B}" srcId="{281AF504-D425-49C1-A586-1068C19E5E1C}" destId="{5C19C02B-02B1-419C-B86A-17CC84DD8ADE}" srcOrd="5" destOrd="0" parTransId="{6CDFE9C1-C91B-42DF-B7B7-2A9BE3F7AA31}" sibTransId="{0C0A29C3-2316-4AA7-AD0D-900859CA2DA1}"/>
    <dgm:cxn modelId="{7AEF224C-03DA-485A-B260-C667D62E0AAD}" type="presOf" srcId="{9F2A3A5E-1D96-4DCA-940F-26EBEE76917C}" destId="{B32EA816-944C-4651-B652-A003467624F2}" srcOrd="0" destOrd="0" presId="urn:microsoft.com/office/officeart/2005/8/layout/cycle5"/>
    <dgm:cxn modelId="{A77F2A7F-DA78-4F03-BB77-BAD1EB500186}" type="presOf" srcId="{0C0A29C3-2316-4AA7-AD0D-900859CA2DA1}" destId="{886A5440-BDD7-4597-9D4C-903BB98B59E6}" srcOrd="0" destOrd="0" presId="urn:microsoft.com/office/officeart/2005/8/layout/cycle5"/>
    <dgm:cxn modelId="{79944096-5C91-479C-B154-10F793233808}" type="presOf" srcId="{5C19C02B-02B1-419C-B86A-17CC84DD8ADE}" destId="{BE457755-CB59-4ED1-9BB2-B0BE01D236F4}" srcOrd="0" destOrd="0" presId="urn:microsoft.com/office/officeart/2005/8/layout/cycle5"/>
    <dgm:cxn modelId="{AAEEDE47-9DE3-4DDE-ADE7-9585490D4B38}" type="presOf" srcId="{A4A3B0B2-EDAE-4A6E-AABB-1D58B8439D35}" destId="{16ED491E-2F32-4C8E-9BA9-341416304C75}" srcOrd="0" destOrd="0" presId="urn:microsoft.com/office/officeart/2005/8/layout/cycle5"/>
    <dgm:cxn modelId="{8A8FF13F-65A7-480C-98FF-92177E9D93DC}" srcId="{281AF504-D425-49C1-A586-1068C19E5E1C}" destId="{9F2A3A5E-1D96-4DCA-940F-26EBEE76917C}" srcOrd="1" destOrd="0" parTransId="{BA2CE0E2-F30D-45D9-8210-E0359C432683}" sibTransId="{BAE11A32-E9BC-4744-AD64-1CE059AAEBC0}"/>
    <dgm:cxn modelId="{7AC232FC-30D4-4F53-A5E9-7E067DBB74AF}" srcId="{281AF504-D425-49C1-A586-1068C19E5E1C}" destId="{3011C5BE-5C17-4682-92A8-33186777A03A}" srcOrd="2" destOrd="0" parTransId="{B320F427-224F-481C-97C5-CFCF064DD9C8}" sibTransId="{4ECD3923-7F08-4A37-AC22-5B3F6F03BF11}"/>
    <dgm:cxn modelId="{435A3ED1-2885-4D77-B91D-F860B26F8A56}" srcId="{281AF504-D425-49C1-A586-1068C19E5E1C}" destId="{9FC6DB37-B252-429C-ABB4-C1696D92400F}" srcOrd="4" destOrd="0" parTransId="{98F226CF-7ABD-4D83-958D-75A07C6BDBAC}" sibTransId="{41ED9C2E-1210-49E0-B781-00418B1077B1}"/>
    <dgm:cxn modelId="{B76E1A33-C6FB-4DDE-A2CD-BEC9C6356E42}" type="presParOf" srcId="{B65670D5-F798-4AB3-A2F1-308B437B6A35}" destId="{0260B46E-AFC3-470C-9364-FEECE7C628E8}" srcOrd="0" destOrd="0" presId="urn:microsoft.com/office/officeart/2005/8/layout/cycle5"/>
    <dgm:cxn modelId="{CFAA1C6D-2F3A-4219-AC30-76670B59CC4F}" type="presParOf" srcId="{B65670D5-F798-4AB3-A2F1-308B437B6A35}" destId="{71CE2EF8-FB21-420D-BD62-A07FD7BDA5F5}" srcOrd="1" destOrd="0" presId="urn:microsoft.com/office/officeart/2005/8/layout/cycle5"/>
    <dgm:cxn modelId="{FB2484C4-3B76-40D8-81F1-D6EAE1E9FDC2}" type="presParOf" srcId="{B65670D5-F798-4AB3-A2F1-308B437B6A35}" destId="{0580D751-F748-4E49-A965-3BDF54C1A4C8}" srcOrd="2" destOrd="0" presId="urn:microsoft.com/office/officeart/2005/8/layout/cycle5"/>
    <dgm:cxn modelId="{2D59738F-D509-4DEB-8174-1C34993423A5}" type="presParOf" srcId="{B65670D5-F798-4AB3-A2F1-308B437B6A35}" destId="{B32EA816-944C-4651-B652-A003467624F2}" srcOrd="3" destOrd="0" presId="urn:microsoft.com/office/officeart/2005/8/layout/cycle5"/>
    <dgm:cxn modelId="{F7B318EB-DD4E-4C5F-A0A4-C24E3A87109C}" type="presParOf" srcId="{B65670D5-F798-4AB3-A2F1-308B437B6A35}" destId="{C1DDE638-4578-4902-9EC0-DE0412DFC72B}" srcOrd="4" destOrd="0" presId="urn:microsoft.com/office/officeart/2005/8/layout/cycle5"/>
    <dgm:cxn modelId="{36376093-529B-4DC3-85E8-322E8B05313C}" type="presParOf" srcId="{B65670D5-F798-4AB3-A2F1-308B437B6A35}" destId="{69509203-A286-4D41-962F-C1EC3F2FA38D}" srcOrd="5" destOrd="0" presId="urn:microsoft.com/office/officeart/2005/8/layout/cycle5"/>
    <dgm:cxn modelId="{4DEF8BD0-0D68-4E3B-BBB4-D92AAB3B4586}" type="presParOf" srcId="{B65670D5-F798-4AB3-A2F1-308B437B6A35}" destId="{E49A1DFA-E556-4926-A007-321307127F86}" srcOrd="6" destOrd="0" presId="urn:microsoft.com/office/officeart/2005/8/layout/cycle5"/>
    <dgm:cxn modelId="{14B5CAD7-216E-4B49-B907-754F2C4AD1B3}" type="presParOf" srcId="{B65670D5-F798-4AB3-A2F1-308B437B6A35}" destId="{F8915413-76B8-44AD-A8A6-E8DDAD916267}" srcOrd="7" destOrd="0" presId="urn:microsoft.com/office/officeart/2005/8/layout/cycle5"/>
    <dgm:cxn modelId="{C553A1C9-DE6F-4BD2-BDC3-B2E8950ABCD3}" type="presParOf" srcId="{B65670D5-F798-4AB3-A2F1-308B437B6A35}" destId="{5BB4B288-BE19-4066-8491-20EA6BB2AAB8}" srcOrd="8" destOrd="0" presId="urn:microsoft.com/office/officeart/2005/8/layout/cycle5"/>
    <dgm:cxn modelId="{E31E7010-8D37-40B3-9A38-7FEE5CC84A87}" type="presParOf" srcId="{B65670D5-F798-4AB3-A2F1-308B437B6A35}" destId="{16ED491E-2F32-4C8E-9BA9-341416304C75}" srcOrd="9" destOrd="0" presId="urn:microsoft.com/office/officeart/2005/8/layout/cycle5"/>
    <dgm:cxn modelId="{989D11A7-24D4-41DD-BF8C-657D35DECC5C}" type="presParOf" srcId="{B65670D5-F798-4AB3-A2F1-308B437B6A35}" destId="{FBC052BE-D657-4A09-AD9C-A9F7570370F6}" srcOrd="10" destOrd="0" presId="urn:microsoft.com/office/officeart/2005/8/layout/cycle5"/>
    <dgm:cxn modelId="{0AC9B613-F05A-4BAB-ABD3-9F31001C89F4}" type="presParOf" srcId="{B65670D5-F798-4AB3-A2F1-308B437B6A35}" destId="{585FB8DE-01EE-43B0-91CD-0DF9750A3B72}" srcOrd="11" destOrd="0" presId="urn:microsoft.com/office/officeart/2005/8/layout/cycle5"/>
    <dgm:cxn modelId="{1937D3ED-87C9-4B8D-9E6A-E719C23B6549}" type="presParOf" srcId="{B65670D5-F798-4AB3-A2F1-308B437B6A35}" destId="{267FC28A-19AA-4286-BDF4-58E5BE51159D}" srcOrd="12" destOrd="0" presId="urn:microsoft.com/office/officeart/2005/8/layout/cycle5"/>
    <dgm:cxn modelId="{AE57382C-A154-4802-8114-80EB146D564D}" type="presParOf" srcId="{B65670D5-F798-4AB3-A2F1-308B437B6A35}" destId="{96826010-70D4-47D8-B98E-C2A874B3C4B7}" srcOrd="13" destOrd="0" presId="urn:microsoft.com/office/officeart/2005/8/layout/cycle5"/>
    <dgm:cxn modelId="{4324A16B-5477-4A6B-9C90-0199EEE4FFE7}" type="presParOf" srcId="{B65670D5-F798-4AB3-A2F1-308B437B6A35}" destId="{374BBC78-95A0-4158-9B1C-60D53280DCDE}" srcOrd="14" destOrd="0" presId="urn:microsoft.com/office/officeart/2005/8/layout/cycle5"/>
    <dgm:cxn modelId="{A0DCC744-2727-44F1-8BB7-C3EFFFB70A09}" type="presParOf" srcId="{B65670D5-F798-4AB3-A2F1-308B437B6A35}" destId="{BE457755-CB59-4ED1-9BB2-B0BE01D236F4}" srcOrd="15" destOrd="0" presId="urn:microsoft.com/office/officeart/2005/8/layout/cycle5"/>
    <dgm:cxn modelId="{1530D037-29DF-4E0B-B255-9FF6093D37AF}" type="presParOf" srcId="{B65670D5-F798-4AB3-A2F1-308B437B6A35}" destId="{121FF155-70E4-45CA-A85B-8DD5B2BDD1E4}" srcOrd="16" destOrd="0" presId="urn:microsoft.com/office/officeart/2005/8/layout/cycle5"/>
    <dgm:cxn modelId="{620769B3-3079-45D0-8B81-D5CF3FA52006}" type="presParOf" srcId="{B65670D5-F798-4AB3-A2F1-308B437B6A35}" destId="{886A5440-BDD7-4597-9D4C-903BB98B59E6}" srcOrd="17" destOrd="0" presId="urn:microsoft.com/office/officeart/2005/8/layout/cycle5"/>
  </dgm:cxnLst>
  <dgm:bg>
    <a:solidFill>
      <a:schemeClr val="bg1"/>
    </a:solidFill>
  </dgm:bg>
  <dgm:whole>
    <a:ln>
      <a:solidFill>
        <a:schemeClr val="accent1"/>
      </a:solidFill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94BE088-387F-47E0-A51E-972A1FB8479F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963B8D88-874A-4A61-8E9A-3550A4C687CD}">
      <dgm:prSet phldrT="[Text]" custT="1"/>
      <dgm:spPr/>
      <dgm:t>
        <a:bodyPr/>
        <a:lstStyle/>
        <a:p>
          <a:r>
            <a:rPr lang="cs-CZ" sz="4000" b="1" dirty="0" smtClean="0"/>
            <a:t>Moc výkonná</a:t>
          </a:r>
          <a:endParaRPr lang="cs-CZ" sz="4000" b="1" dirty="0"/>
        </a:p>
      </dgm:t>
    </dgm:pt>
    <dgm:pt modelId="{FBB0946C-0BFE-4EA7-90B3-2A329379674C}" type="parTrans" cxnId="{5D3FC1F1-6828-479F-A3C9-6E26CDCF8119}">
      <dgm:prSet/>
      <dgm:spPr/>
      <dgm:t>
        <a:bodyPr/>
        <a:lstStyle/>
        <a:p>
          <a:endParaRPr lang="cs-CZ"/>
        </a:p>
      </dgm:t>
    </dgm:pt>
    <dgm:pt modelId="{0BA13312-533F-47B2-9FC8-4F431BFD1437}" type="sibTrans" cxnId="{5D3FC1F1-6828-479F-A3C9-6E26CDCF8119}">
      <dgm:prSet/>
      <dgm:spPr/>
      <dgm:t>
        <a:bodyPr/>
        <a:lstStyle/>
        <a:p>
          <a:endParaRPr lang="cs-CZ"/>
        </a:p>
      </dgm:t>
    </dgm:pt>
    <dgm:pt modelId="{58F3305A-77EA-42AB-ACFE-9755BEC21EBD}">
      <dgm:prSet phldrT="[Text]" custT="1"/>
      <dgm:spPr/>
      <dgm:t>
        <a:bodyPr/>
        <a:lstStyle/>
        <a:p>
          <a:r>
            <a:rPr lang="cs-CZ" sz="3200" b="1" dirty="0" smtClean="0"/>
            <a:t>Prezident</a:t>
          </a:r>
          <a:r>
            <a:rPr lang="cs-CZ" sz="3200" dirty="0" smtClean="0"/>
            <a:t> </a:t>
          </a:r>
          <a:endParaRPr lang="cs-CZ" sz="3200" dirty="0"/>
        </a:p>
      </dgm:t>
    </dgm:pt>
    <dgm:pt modelId="{9100C9E0-0D4C-445B-9708-580F7FB95C27}" type="parTrans" cxnId="{6C98FC4A-F1F1-42FC-A015-E98F34FA530D}">
      <dgm:prSet/>
      <dgm:spPr/>
      <dgm:t>
        <a:bodyPr/>
        <a:lstStyle/>
        <a:p>
          <a:endParaRPr lang="cs-CZ"/>
        </a:p>
      </dgm:t>
    </dgm:pt>
    <dgm:pt modelId="{14EC184D-3371-4DC1-9BF3-C427A0B67C19}" type="sibTrans" cxnId="{6C98FC4A-F1F1-42FC-A015-E98F34FA530D}">
      <dgm:prSet/>
      <dgm:spPr/>
      <dgm:t>
        <a:bodyPr/>
        <a:lstStyle/>
        <a:p>
          <a:endParaRPr lang="cs-CZ"/>
        </a:p>
      </dgm:t>
    </dgm:pt>
    <dgm:pt modelId="{C5BC18E0-A42A-4365-99BB-E5A0FF4DD127}">
      <dgm:prSet phldrT="[Text]" custT="1"/>
      <dgm:spPr/>
      <dgm:t>
        <a:bodyPr/>
        <a:lstStyle/>
        <a:p>
          <a:r>
            <a:rPr lang="cs-CZ" sz="3200" b="1" dirty="0" smtClean="0"/>
            <a:t>Vláda</a:t>
          </a:r>
          <a:endParaRPr lang="cs-CZ" sz="3200" b="1" dirty="0"/>
        </a:p>
      </dgm:t>
    </dgm:pt>
    <dgm:pt modelId="{83508736-BC73-4415-A5B7-26CAC9887792}" type="parTrans" cxnId="{AF2C5114-6713-4935-BF35-1FFC2A69395A}">
      <dgm:prSet/>
      <dgm:spPr/>
      <dgm:t>
        <a:bodyPr/>
        <a:lstStyle/>
        <a:p>
          <a:endParaRPr lang="cs-CZ"/>
        </a:p>
      </dgm:t>
    </dgm:pt>
    <dgm:pt modelId="{34871629-3421-4DC0-ADA2-C29DF18A1BEC}" type="sibTrans" cxnId="{AF2C5114-6713-4935-BF35-1FFC2A69395A}">
      <dgm:prSet/>
      <dgm:spPr/>
      <dgm:t>
        <a:bodyPr/>
        <a:lstStyle/>
        <a:p>
          <a:endParaRPr lang="cs-CZ"/>
        </a:p>
      </dgm:t>
    </dgm:pt>
    <dgm:pt modelId="{270AA35A-1388-4B44-945A-A93659F5F4A7}">
      <dgm:prSet custT="1"/>
      <dgm:spPr/>
      <dgm:t>
        <a:bodyPr/>
        <a:lstStyle/>
        <a:p>
          <a:r>
            <a:rPr lang="cs-CZ" sz="3200" b="1" dirty="0" smtClean="0"/>
            <a:t>Premiér a ministři</a:t>
          </a:r>
          <a:endParaRPr lang="cs-CZ" sz="3200" b="1" dirty="0"/>
        </a:p>
      </dgm:t>
    </dgm:pt>
    <dgm:pt modelId="{0865413D-3697-4BFD-B0D6-F37E9CB56C7E}" type="parTrans" cxnId="{88D8454A-AEB5-4359-A9D3-3DF633B632C1}">
      <dgm:prSet/>
      <dgm:spPr/>
      <dgm:t>
        <a:bodyPr/>
        <a:lstStyle/>
        <a:p>
          <a:endParaRPr lang="cs-CZ"/>
        </a:p>
      </dgm:t>
    </dgm:pt>
    <dgm:pt modelId="{CE2AD63C-7ADB-4B55-B906-A4F2925836B7}" type="sibTrans" cxnId="{88D8454A-AEB5-4359-A9D3-3DF633B632C1}">
      <dgm:prSet/>
      <dgm:spPr/>
      <dgm:t>
        <a:bodyPr/>
        <a:lstStyle/>
        <a:p>
          <a:endParaRPr lang="cs-CZ"/>
        </a:p>
      </dgm:t>
    </dgm:pt>
    <dgm:pt modelId="{0D5E7F7B-42C1-453E-B2F5-8C80BDD71864}">
      <dgm:prSet custT="1"/>
      <dgm:spPr/>
      <dgm:t>
        <a:bodyPr/>
        <a:lstStyle/>
        <a:p>
          <a:r>
            <a:rPr lang="cs-CZ" sz="3200" b="1" dirty="0" smtClean="0"/>
            <a:t>Ministerstva</a:t>
          </a:r>
          <a:endParaRPr lang="cs-CZ" sz="3200" b="1" dirty="0"/>
        </a:p>
      </dgm:t>
    </dgm:pt>
    <dgm:pt modelId="{A3004F2E-0954-47D3-BCA1-978C0F19A660}" type="parTrans" cxnId="{F8E59A7D-7533-44E6-9AB7-001A4589DEA0}">
      <dgm:prSet/>
      <dgm:spPr/>
      <dgm:t>
        <a:bodyPr/>
        <a:lstStyle/>
        <a:p>
          <a:endParaRPr lang="cs-CZ"/>
        </a:p>
      </dgm:t>
    </dgm:pt>
    <dgm:pt modelId="{B4CB4C79-5355-4018-937F-208D55A3BE8F}" type="sibTrans" cxnId="{F8E59A7D-7533-44E6-9AB7-001A4589DEA0}">
      <dgm:prSet/>
      <dgm:spPr/>
      <dgm:t>
        <a:bodyPr/>
        <a:lstStyle/>
        <a:p>
          <a:endParaRPr lang="cs-CZ"/>
        </a:p>
      </dgm:t>
    </dgm:pt>
    <dgm:pt modelId="{4D66B6F0-BF1A-4A8D-93D0-162D4BC3CBC2}">
      <dgm:prSet custT="1"/>
      <dgm:spPr/>
      <dgm:t>
        <a:bodyPr/>
        <a:lstStyle/>
        <a:p>
          <a:r>
            <a:rPr lang="cs-CZ" sz="3200" b="1" dirty="0" smtClean="0"/>
            <a:t>-volen na 5 let, </a:t>
          </a:r>
        </a:p>
        <a:p>
          <a:r>
            <a:rPr lang="cs-CZ" sz="3200" b="1" dirty="0" smtClean="0"/>
            <a:t>-</a:t>
          </a:r>
          <a:r>
            <a:rPr lang="cs-CZ" sz="3200" b="1" smtClean="0"/>
            <a:t>starší 40 </a:t>
          </a:r>
          <a:r>
            <a:rPr lang="cs-CZ" sz="3200" b="1" dirty="0" smtClean="0"/>
            <a:t>let</a:t>
          </a:r>
          <a:endParaRPr lang="cs-CZ" sz="3200" b="1" dirty="0"/>
        </a:p>
      </dgm:t>
    </dgm:pt>
    <dgm:pt modelId="{82C94901-3FFD-4FCE-B8A3-FDDEBFEBD373}" type="parTrans" cxnId="{19CF702C-3F19-4FD1-8EC8-C0899A18C24A}">
      <dgm:prSet/>
      <dgm:spPr/>
      <dgm:t>
        <a:bodyPr/>
        <a:lstStyle/>
        <a:p>
          <a:endParaRPr lang="cs-CZ"/>
        </a:p>
      </dgm:t>
    </dgm:pt>
    <dgm:pt modelId="{E3D0741F-1556-43D5-A972-246C751DEAA9}" type="sibTrans" cxnId="{19CF702C-3F19-4FD1-8EC8-C0899A18C24A}">
      <dgm:prSet/>
      <dgm:spPr/>
      <dgm:t>
        <a:bodyPr/>
        <a:lstStyle/>
        <a:p>
          <a:endParaRPr lang="cs-CZ"/>
        </a:p>
      </dgm:t>
    </dgm:pt>
    <dgm:pt modelId="{D029AA38-BFF0-446B-ADF4-05111649DB84}" type="pres">
      <dgm:prSet presAssocID="{594BE088-387F-47E0-A51E-972A1FB8479F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cs-CZ"/>
        </a:p>
      </dgm:t>
    </dgm:pt>
    <dgm:pt modelId="{0B62960B-D849-4359-8505-AE62692493A8}" type="pres">
      <dgm:prSet presAssocID="{963B8D88-874A-4A61-8E9A-3550A4C687CD}" presName="hierRoot1" presStyleCnt="0"/>
      <dgm:spPr/>
    </dgm:pt>
    <dgm:pt modelId="{0D566B39-2098-46F5-A7E4-C373D07B0471}" type="pres">
      <dgm:prSet presAssocID="{963B8D88-874A-4A61-8E9A-3550A4C687CD}" presName="composite" presStyleCnt="0"/>
      <dgm:spPr/>
    </dgm:pt>
    <dgm:pt modelId="{5F7ECD5B-301D-453D-905C-D0377B6F135A}" type="pres">
      <dgm:prSet presAssocID="{963B8D88-874A-4A61-8E9A-3550A4C687CD}" presName="background" presStyleLbl="node0" presStyleIdx="0" presStyleCnt="1"/>
      <dgm:spPr/>
    </dgm:pt>
    <dgm:pt modelId="{C5E5E4D1-3F3F-41E1-919C-8098FB67A2CD}" type="pres">
      <dgm:prSet presAssocID="{963B8D88-874A-4A61-8E9A-3550A4C687CD}" presName="text" presStyleLbl="fgAcc0" presStyleIdx="0" presStyleCnt="1" custScaleX="250061" custScaleY="65239" custLinFactNeighborX="-1896" custLinFactNeighborY="-15635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E86F5500-36F2-4934-B792-2F6FAB32E8CF}" type="pres">
      <dgm:prSet presAssocID="{963B8D88-874A-4A61-8E9A-3550A4C687CD}" presName="hierChild2" presStyleCnt="0"/>
      <dgm:spPr/>
    </dgm:pt>
    <dgm:pt modelId="{0306FE33-DB44-4D36-9474-56A8D283B5DD}" type="pres">
      <dgm:prSet presAssocID="{9100C9E0-0D4C-445B-9708-580F7FB95C27}" presName="Name10" presStyleLbl="parChTrans1D2" presStyleIdx="0" presStyleCnt="2"/>
      <dgm:spPr/>
      <dgm:t>
        <a:bodyPr/>
        <a:lstStyle/>
        <a:p>
          <a:endParaRPr lang="cs-CZ"/>
        </a:p>
      </dgm:t>
    </dgm:pt>
    <dgm:pt modelId="{C0483913-5716-4331-8392-6F15856F3F76}" type="pres">
      <dgm:prSet presAssocID="{58F3305A-77EA-42AB-ACFE-9755BEC21EBD}" presName="hierRoot2" presStyleCnt="0"/>
      <dgm:spPr/>
    </dgm:pt>
    <dgm:pt modelId="{183B2751-8B43-4A02-A407-1DB03CDC6500}" type="pres">
      <dgm:prSet presAssocID="{58F3305A-77EA-42AB-ACFE-9755BEC21EBD}" presName="composite2" presStyleCnt="0"/>
      <dgm:spPr/>
    </dgm:pt>
    <dgm:pt modelId="{BE91768B-E7B3-4D6E-B19F-DDBDF2465C20}" type="pres">
      <dgm:prSet presAssocID="{58F3305A-77EA-42AB-ACFE-9755BEC21EBD}" presName="background2" presStyleLbl="node2" presStyleIdx="0" presStyleCnt="2"/>
      <dgm:spPr/>
    </dgm:pt>
    <dgm:pt modelId="{CF6ACEF6-4ADC-43AD-B1E7-5B94D0C9511E}" type="pres">
      <dgm:prSet presAssocID="{58F3305A-77EA-42AB-ACFE-9755BEC21EBD}" presName="text2" presStyleLbl="fgAcc2" presStyleIdx="0" presStyleCnt="2" custScaleX="102911" custScaleY="64606" custLinFactNeighborX="-20532" custLinFactNeighborY="1427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C5FB498D-E381-46A4-B558-F947D053062D}" type="pres">
      <dgm:prSet presAssocID="{58F3305A-77EA-42AB-ACFE-9755BEC21EBD}" presName="hierChild3" presStyleCnt="0"/>
      <dgm:spPr/>
    </dgm:pt>
    <dgm:pt modelId="{94531644-D545-4665-8DD7-0C54DF845F4C}" type="pres">
      <dgm:prSet presAssocID="{82C94901-3FFD-4FCE-B8A3-FDDEBFEBD373}" presName="Name17" presStyleLbl="parChTrans1D3" presStyleIdx="0" presStyleCnt="2"/>
      <dgm:spPr/>
      <dgm:t>
        <a:bodyPr/>
        <a:lstStyle/>
        <a:p>
          <a:endParaRPr lang="cs-CZ"/>
        </a:p>
      </dgm:t>
    </dgm:pt>
    <dgm:pt modelId="{C8CDA67A-77D4-4883-8383-44B0DE5FB87F}" type="pres">
      <dgm:prSet presAssocID="{4D66B6F0-BF1A-4A8D-93D0-162D4BC3CBC2}" presName="hierRoot3" presStyleCnt="0"/>
      <dgm:spPr/>
    </dgm:pt>
    <dgm:pt modelId="{A22BED50-1D29-4B45-9E98-ABF4702DA84F}" type="pres">
      <dgm:prSet presAssocID="{4D66B6F0-BF1A-4A8D-93D0-162D4BC3CBC2}" presName="composite3" presStyleCnt="0"/>
      <dgm:spPr/>
    </dgm:pt>
    <dgm:pt modelId="{B7EB95C8-3112-4F15-B58A-FDAFA17D4B2A}" type="pres">
      <dgm:prSet presAssocID="{4D66B6F0-BF1A-4A8D-93D0-162D4BC3CBC2}" presName="background3" presStyleLbl="node3" presStyleIdx="0" presStyleCnt="2"/>
      <dgm:spPr/>
    </dgm:pt>
    <dgm:pt modelId="{57E07075-AA23-43E5-8BDD-A2B6B62A2883}" type="pres">
      <dgm:prSet presAssocID="{4D66B6F0-BF1A-4A8D-93D0-162D4BC3CBC2}" presName="text3" presStyleLbl="fgAcc3" presStyleIdx="0" presStyleCnt="2" custScaleX="178588" custScaleY="147873" custLinFactNeighborX="-11253" custLinFactNeighborY="-13839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4E233995-27BA-4123-84B7-2BA0A79CF4FF}" type="pres">
      <dgm:prSet presAssocID="{4D66B6F0-BF1A-4A8D-93D0-162D4BC3CBC2}" presName="hierChild4" presStyleCnt="0"/>
      <dgm:spPr/>
    </dgm:pt>
    <dgm:pt modelId="{85110066-99BE-4F5F-AD41-210772C1691C}" type="pres">
      <dgm:prSet presAssocID="{83508736-BC73-4415-A5B7-26CAC9887792}" presName="Name10" presStyleLbl="parChTrans1D2" presStyleIdx="1" presStyleCnt="2"/>
      <dgm:spPr/>
      <dgm:t>
        <a:bodyPr/>
        <a:lstStyle/>
        <a:p>
          <a:endParaRPr lang="cs-CZ"/>
        </a:p>
      </dgm:t>
    </dgm:pt>
    <dgm:pt modelId="{2F27361C-86D3-4034-BCC9-C8CE379B2E23}" type="pres">
      <dgm:prSet presAssocID="{C5BC18E0-A42A-4365-99BB-E5A0FF4DD127}" presName="hierRoot2" presStyleCnt="0"/>
      <dgm:spPr/>
    </dgm:pt>
    <dgm:pt modelId="{2BC09542-6092-4EA5-8D9A-F45A5728738B}" type="pres">
      <dgm:prSet presAssocID="{C5BC18E0-A42A-4365-99BB-E5A0FF4DD127}" presName="composite2" presStyleCnt="0"/>
      <dgm:spPr/>
    </dgm:pt>
    <dgm:pt modelId="{CFD42285-5E7F-4375-B5FF-DC32A70C30C2}" type="pres">
      <dgm:prSet presAssocID="{C5BC18E0-A42A-4365-99BB-E5A0FF4DD127}" presName="background2" presStyleLbl="node2" presStyleIdx="1" presStyleCnt="2"/>
      <dgm:spPr/>
    </dgm:pt>
    <dgm:pt modelId="{80851359-120B-4EED-812C-4AEEC6523A3C}" type="pres">
      <dgm:prSet presAssocID="{C5BC18E0-A42A-4365-99BB-E5A0FF4DD127}" presName="text2" presStyleLbl="fgAcc2" presStyleIdx="1" presStyleCnt="2" custScaleX="142446" custScaleY="64606" custLinFactNeighborX="11859" custLinFactNeighborY="2139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49ECD82D-5E49-4F5F-9931-B4A3F1D0756C}" type="pres">
      <dgm:prSet presAssocID="{C5BC18E0-A42A-4365-99BB-E5A0FF4DD127}" presName="hierChild3" presStyleCnt="0"/>
      <dgm:spPr/>
    </dgm:pt>
    <dgm:pt modelId="{1428F97D-A56A-49F6-8AFE-BF93FE8DE583}" type="pres">
      <dgm:prSet presAssocID="{0865413D-3697-4BFD-B0D6-F37E9CB56C7E}" presName="Name17" presStyleLbl="parChTrans1D3" presStyleIdx="1" presStyleCnt="2"/>
      <dgm:spPr/>
      <dgm:t>
        <a:bodyPr/>
        <a:lstStyle/>
        <a:p>
          <a:endParaRPr lang="cs-CZ"/>
        </a:p>
      </dgm:t>
    </dgm:pt>
    <dgm:pt modelId="{5ACBDED8-39B5-406F-93DE-752C586A2C8D}" type="pres">
      <dgm:prSet presAssocID="{270AA35A-1388-4B44-945A-A93659F5F4A7}" presName="hierRoot3" presStyleCnt="0"/>
      <dgm:spPr/>
    </dgm:pt>
    <dgm:pt modelId="{0EC35EEE-20BF-4F09-8DC6-4F39EA2BB701}" type="pres">
      <dgm:prSet presAssocID="{270AA35A-1388-4B44-945A-A93659F5F4A7}" presName="composite3" presStyleCnt="0"/>
      <dgm:spPr/>
    </dgm:pt>
    <dgm:pt modelId="{7AC9162B-0C22-4211-9F3A-603ADBE4B445}" type="pres">
      <dgm:prSet presAssocID="{270AA35A-1388-4B44-945A-A93659F5F4A7}" presName="background3" presStyleLbl="node3" presStyleIdx="1" presStyleCnt="2"/>
      <dgm:spPr/>
    </dgm:pt>
    <dgm:pt modelId="{4845809A-2700-4F06-9E92-2DD20F5AE55D}" type="pres">
      <dgm:prSet presAssocID="{270AA35A-1388-4B44-945A-A93659F5F4A7}" presName="text3" presStyleLbl="fgAcc3" presStyleIdx="1" presStyleCnt="2" custAng="0" custScaleX="157435" custLinFactNeighborX="15606" custLinFactNeighborY="-13840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C6ECFDF3-66D1-412A-A934-8692B4960DE7}" type="pres">
      <dgm:prSet presAssocID="{270AA35A-1388-4B44-945A-A93659F5F4A7}" presName="hierChild4" presStyleCnt="0"/>
      <dgm:spPr/>
    </dgm:pt>
    <dgm:pt modelId="{6B1957CE-F231-4692-AD41-09474E658EEC}" type="pres">
      <dgm:prSet presAssocID="{A3004F2E-0954-47D3-BCA1-978C0F19A660}" presName="Name23" presStyleLbl="parChTrans1D4" presStyleIdx="0" presStyleCnt="1"/>
      <dgm:spPr/>
      <dgm:t>
        <a:bodyPr/>
        <a:lstStyle/>
        <a:p>
          <a:endParaRPr lang="cs-CZ"/>
        </a:p>
      </dgm:t>
    </dgm:pt>
    <dgm:pt modelId="{226A6153-AB90-470F-A2A4-1AA8B08D1BA3}" type="pres">
      <dgm:prSet presAssocID="{0D5E7F7B-42C1-453E-B2F5-8C80BDD71864}" presName="hierRoot4" presStyleCnt="0"/>
      <dgm:spPr/>
    </dgm:pt>
    <dgm:pt modelId="{38D17D95-D46A-487D-9736-C2A02A867435}" type="pres">
      <dgm:prSet presAssocID="{0D5E7F7B-42C1-453E-B2F5-8C80BDD71864}" presName="composite4" presStyleCnt="0"/>
      <dgm:spPr/>
    </dgm:pt>
    <dgm:pt modelId="{97C2CF74-3D2A-47EA-9EBE-6C07C46DE436}" type="pres">
      <dgm:prSet presAssocID="{0D5E7F7B-42C1-453E-B2F5-8C80BDD71864}" presName="background4" presStyleLbl="node4" presStyleIdx="0" presStyleCnt="1"/>
      <dgm:spPr/>
    </dgm:pt>
    <dgm:pt modelId="{D111B8C5-5D87-4CC6-B068-1EBC91F8F76B}" type="pres">
      <dgm:prSet presAssocID="{0D5E7F7B-42C1-453E-B2F5-8C80BDD71864}" presName="text4" presStyleLbl="fgAcc4" presStyleIdx="0" presStyleCnt="1" custScaleX="159961" custLinFactNeighborX="15606" custLinFactNeighborY="-29801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2F4A9BE1-CAA1-4FE7-98C1-61F5BCFE4539}" type="pres">
      <dgm:prSet presAssocID="{0D5E7F7B-42C1-453E-B2F5-8C80BDD71864}" presName="hierChild5" presStyleCnt="0"/>
      <dgm:spPr/>
    </dgm:pt>
  </dgm:ptLst>
  <dgm:cxnLst>
    <dgm:cxn modelId="{493C492D-D88A-4970-A4A7-DB0CBDBB0A60}" type="presOf" srcId="{963B8D88-874A-4A61-8E9A-3550A4C687CD}" destId="{C5E5E4D1-3F3F-41E1-919C-8098FB67A2CD}" srcOrd="0" destOrd="0" presId="urn:microsoft.com/office/officeart/2005/8/layout/hierarchy1"/>
    <dgm:cxn modelId="{847B82E9-B7A7-47ED-8EDD-3A18C3E2F430}" type="presOf" srcId="{0D5E7F7B-42C1-453E-B2F5-8C80BDD71864}" destId="{D111B8C5-5D87-4CC6-B068-1EBC91F8F76B}" srcOrd="0" destOrd="0" presId="urn:microsoft.com/office/officeart/2005/8/layout/hierarchy1"/>
    <dgm:cxn modelId="{88D8454A-AEB5-4359-A9D3-3DF633B632C1}" srcId="{C5BC18E0-A42A-4365-99BB-E5A0FF4DD127}" destId="{270AA35A-1388-4B44-945A-A93659F5F4A7}" srcOrd="0" destOrd="0" parTransId="{0865413D-3697-4BFD-B0D6-F37E9CB56C7E}" sibTransId="{CE2AD63C-7ADB-4B55-B906-A4F2925836B7}"/>
    <dgm:cxn modelId="{F3CED234-C7D6-486B-8DEA-72C08FE40D2F}" type="presOf" srcId="{9100C9E0-0D4C-445B-9708-580F7FB95C27}" destId="{0306FE33-DB44-4D36-9474-56A8D283B5DD}" srcOrd="0" destOrd="0" presId="urn:microsoft.com/office/officeart/2005/8/layout/hierarchy1"/>
    <dgm:cxn modelId="{AF2C5114-6713-4935-BF35-1FFC2A69395A}" srcId="{963B8D88-874A-4A61-8E9A-3550A4C687CD}" destId="{C5BC18E0-A42A-4365-99BB-E5A0FF4DD127}" srcOrd="1" destOrd="0" parTransId="{83508736-BC73-4415-A5B7-26CAC9887792}" sibTransId="{34871629-3421-4DC0-ADA2-C29DF18A1BEC}"/>
    <dgm:cxn modelId="{BF36A044-42DE-48EC-BCD5-F54C9F2006AD}" type="presOf" srcId="{594BE088-387F-47E0-A51E-972A1FB8479F}" destId="{D029AA38-BFF0-446B-ADF4-05111649DB84}" srcOrd="0" destOrd="0" presId="urn:microsoft.com/office/officeart/2005/8/layout/hierarchy1"/>
    <dgm:cxn modelId="{A34ECF1A-85E7-4DC2-85DB-161E1248373D}" type="presOf" srcId="{4D66B6F0-BF1A-4A8D-93D0-162D4BC3CBC2}" destId="{57E07075-AA23-43E5-8BDD-A2B6B62A2883}" srcOrd="0" destOrd="0" presId="urn:microsoft.com/office/officeart/2005/8/layout/hierarchy1"/>
    <dgm:cxn modelId="{08D74EA9-9F8A-4246-B7FB-3F02C975DC17}" type="presOf" srcId="{83508736-BC73-4415-A5B7-26CAC9887792}" destId="{85110066-99BE-4F5F-AD41-210772C1691C}" srcOrd="0" destOrd="0" presId="urn:microsoft.com/office/officeart/2005/8/layout/hierarchy1"/>
    <dgm:cxn modelId="{A8CA3AA8-5FE7-4329-9087-F7B0130D2106}" type="presOf" srcId="{270AA35A-1388-4B44-945A-A93659F5F4A7}" destId="{4845809A-2700-4F06-9E92-2DD20F5AE55D}" srcOrd="0" destOrd="0" presId="urn:microsoft.com/office/officeart/2005/8/layout/hierarchy1"/>
    <dgm:cxn modelId="{F8E59A7D-7533-44E6-9AB7-001A4589DEA0}" srcId="{270AA35A-1388-4B44-945A-A93659F5F4A7}" destId="{0D5E7F7B-42C1-453E-B2F5-8C80BDD71864}" srcOrd="0" destOrd="0" parTransId="{A3004F2E-0954-47D3-BCA1-978C0F19A660}" sibTransId="{B4CB4C79-5355-4018-937F-208D55A3BE8F}"/>
    <dgm:cxn modelId="{6C98FC4A-F1F1-42FC-A015-E98F34FA530D}" srcId="{963B8D88-874A-4A61-8E9A-3550A4C687CD}" destId="{58F3305A-77EA-42AB-ACFE-9755BEC21EBD}" srcOrd="0" destOrd="0" parTransId="{9100C9E0-0D4C-445B-9708-580F7FB95C27}" sibTransId="{14EC184D-3371-4DC1-9BF3-C427A0B67C19}"/>
    <dgm:cxn modelId="{3F7F4B04-6FE4-41A5-BD6D-8146FA53BAA2}" type="presOf" srcId="{0865413D-3697-4BFD-B0D6-F37E9CB56C7E}" destId="{1428F97D-A56A-49F6-8AFE-BF93FE8DE583}" srcOrd="0" destOrd="0" presId="urn:microsoft.com/office/officeart/2005/8/layout/hierarchy1"/>
    <dgm:cxn modelId="{B4314FAD-5DD6-4D47-83DE-13909AA6D85E}" type="presOf" srcId="{58F3305A-77EA-42AB-ACFE-9755BEC21EBD}" destId="{CF6ACEF6-4ADC-43AD-B1E7-5B94D0C9511E}" srcOrd="0" destOrd="0" presId="urn:microsoft.com/office/officeart/2005/8/layout/hierarchy1"/>
    <dgm:cxn modelId="{DC99D32C-9FF8-41F6-A5AB-BDC90B15044E}" type="presOf" srcId="{A3004F2E-0954-47D3-BCA1-978C0F19A660}" destId="{6B1957CE-F231-4692-AD41-09474E658EEC}" srcOrd="0" destOrd="0" presId="urn:microsoft.com/office/officeart/2005/8/layout/hierarchy1"/>
    <dgm:cxn modelId="{19CF702C-3F19-4FD1-8EC8-C0899A18C24A}" srcId="{58F3305A-77EA-42AB-ACFE-9755BEC21EBD}" destId="{4D66B6F0-BF1A-4A8D-93D0-162D4BC3CBC2}" srcOrd="0" destOrd="0" parTransId="{82C94901-3FFD-4FCE-B8A3-FDDEBFEBD373}" sibTransId="{E3D0741F-1556-43D5-A972-246C751DEAA9}"/>
    <dgm:cxn modelId="{BE52B32D-C520-4153-BAEC-A3F2661D0906}" type="presOf" srcId="{82C94901-3FFD-4FCE-B8A3-FDDEBFEBD373}" destId="{94531644-D545-4665-8DD7-0C54DF845F4C}" srcOrd="0" destOrd="0" presId="urn:microsoft.com/office/officeart/2005/8/layout/hierarchy1"/>
    <dgm:cxn modelId="{D9963F45-5CDA-4A34-951B-B8C044562F49}" type="presOf" srcId="{C5BC18E0-A42A-4365-99BB-E5A0FF4DD127}" destId="{80851359-120B-4EED-812C-4AEEC6523A3C}" srcOrd="0" destOrd="0" presId="urn:microsoft.com/office/officeart/2005/8/layout/hierarchy1"/>
    <dgm:cxn modelId="{5D3FC1F1-6828-479F-A3C9-6E26CDCF8119}" srcId="{594BE088-387F-47E0-A51E-972A1FB8479F}" destId="{963B8D88-874A-4A61-8E9A-3550A4C687CD}" srcOrd="0" destOrd="0" parTransId="{FBB0946C-0BFE-4EA7-90B3-2A329379674C}" sibTransId="{0BA13312-533F-47B2-9FC8-4F431BFD1437}"/>
    <dgm:cxn modelId="{03D3E980-74C2-4BEA-B44E-00A43E178477}" type="presParOf" srcId="{D029AA38-BFF0-446B-ADF4-05111649DB84}" destId="{0B62960B-D849-4359-8505-AE62692493A8}" srcOrd="0" destOrd="0" presId="urn:microsoft.com/office/officeart/2005/8/layout/hierarchy1"/>
    <dgm:cxn modelId="{BE2AF880-F369-417A-A12B-919D689DF90E}" type="presParOf" srcId="{0B62960B-D849-4359-8505-AE62692493A8}" destId="{0D566B39-2098-46F5-A7E4-C373D07B0471}" srcOrd="0" destOrd="0" presId="urn:microsoft.com/office/officeart/2005/8/layout/hierarchy1"/>
    <dgm:cxn modelId="{F1A781E2-45A4-46D8-A0D8-9EA21135E11D}" type="presParOf" srcId="{0D566B39-2098-46F5-A7E4-C373D07B0471}" destId="{5F7ECD5B-301D-453D-905C-D0377B6F135A}" srcOrd="0" destOrd="0" presId="urn:microsoft.com/office/officeart/2005/8/layout/hierarchy1"/>
    <dgm:cxn modelId="{B2A1E870-340A-4921-B059-41809E048BF6}" type="presParOf" srcId="{0D566B39-2098-46F5-A7E4-C373D07B0471}" destId="{C5E5E4D1-3F3F-41E1-919C-8098FB67A2CD}" srcOrd="1" destOrd="0" presId="urn:microsoft.com/office/officeart/2005/8/layout/hierarchy1"/>
    <dgm:cxn modelId="{A9BF66D0-6B7C-4923-BABE-A483F9DB566A}" type="presParOf" srcId="{0B62960B-D849-4359-8505-AE62692493A8}" destId="{E86F5500-36F2-4934-B792-2F6FAB32E8CF}" srcOrd="1" destOrd="0" presId="urn:microsoft.com/office/officeart/2005/8/layout/hierarchy1"/>
    <dgm:cxn modelId="{08DA4E1A-0049-425B-AFEE-9A0FC4E5D467}" type="presParOf" srcId="{E86F5500-36F2-4934-B792-2F6FAB32E8CF}" destId="{0306FE33-DB44-4D36-9474-56A8D283B5DD}" srcOrd="0" destOrd="0" presId="urn:microsoft.com/office/officeart/2005/8/layout/hierarchy1"/>
    <dgm:cxn modelId="{51E55F36-5692-4FC7-8377-0EB33B4C5F7A}" type="presParOf" srcId="{E86F5500-36F2-4934-B792-2F6FAB32E8CF}" destId="{C0483913-5716-4331-8392-6F15856F3F76}" srcOrd="1" destOrd="0" presId="urn:microsoft.com/office/officeart/2005/8/layout/hierarchy1"/>
    <dgm:cxn modelId="{2DB4DD00-0C35-486B-8647-E2D6EF829BBF}" type="presParOf" srcId="{C0483913-5716-4331-8392-6F15856F3F76}" destId="{183B2751-8B43-4A02-A407-1DB03CDC6500}" srcOrd="0" destOrd="0" presId="urn:microsoft.com/office/officeart/2005/8/layout/hierarchy1"/>
    <dgm:cxn modelId="{FDE5504B-2592-463D-B8A1-D8C2E7B20445}" type="presParOf" srcId="{183B2751-8B43-4A02-A407-1DB03CDC6500}" destId="{BE91768B-E7B3-4D6E-B19F-DDBDF2465C20}" srcOrd="0" destOrd="0" presId="urn:microsoft.com/office/officeart/2005/8/layout/hierarchy1"/>
    <dgm:cxn modelId="{D51DEDC3-9A73-400C-89B6-6A68532F86EC}" type="presParOf" srcId="{183B2751-8B43-4A02-A407-1DB03CDC6500}" destId="{CF6ACEF6-4ADC-43AD-B1E7-5B94D0C9511E}" srcOrd="1" destOrd="0" presId="urn:microsoft.com/office/officeart/2005/8/layout/hierarchy1"/>
    <dgm:cxn modelId="{0D5AB75A-B840-4DD2-83BD-65255DB8C55A}" type="presParOf" srcId="{C0483913-5716-4331-8392-6F15856F3F76}" destId="{C5FB498D-E381-46A4-B558-F947D053062D}" srcOrd="1" destOrd="0" presId="urn:microsoft.com/office/officeart/2005/8/layout/hierarchy1"/>
    <dgm:cxn modelId="{8E936E90-A868-4572-B6DE-A1202785A34C}" type="presParOf" srcId="{C5FB498D-E381-46A4-B558-F947D053062D}" destId="{94531644-D545-4665-8DD7-0C54DF845F4C}" srcOrd="0" destOrd="0" presId="urn:microsoft.com/office/officeart/2005/8/layout/hierarchy1"/>
    <dgm:cxn modelId="{507877CC-C36C-4EC4-B644-F3FF76EAC746}" type="presParOf" srcId="{C5FB498D-E381-46A4-B558-F947D053062D}" destId="{C8CDA67A-77D4-4883-8383-44B0DE5FB87F}" srcOrd="1" destOrd="0" presId="urn:microsoft.com/office/officeart/2005/8/layout/hierarchy1"/>
    <dgm:cxn modelId="{A1576AB0-03DD-4D8E-AFA1-E0C17E899D9B}" type="presParOf" srcId="{C8CDA67A-77D4-4883-8383-44B0DE5FB87F}" destId="{A22BED50-1D29-4B45-9E98-ABF4702DA84F}" srcOrd="0" destOrd="0" presId="urn:microsoft.com/office/officeart/2005/8/layout/hierarchy1"/>
    <dgm:cxn modelId="{E8A462AE-3D31-44F4-92DA-C583345FA4F4}" type="presParOf" srcId="{A22BED50-1D29-4B45-9E98-ABF4702DA84F}" destId="{B7EB95C8-3112-4F15-B58A-FDAFA17D4B2A}" srcOrd="0" destOrd="0" presId="urn:microsoft.com/office/officeart/2005/8/layout/hierarchy1"/>
    <dgm:cxn modelId="{D8DB817F-4DE1-4AD0-91EB-48E2ED2BAD69}" type="presParOf" srcId="{A22BED50-1D29-4B45-9E98-ABF4702DA84F}" destId="{57E07075-AA23-43E5-8BDD-A2B6B62A2883}" srcOrd="1" destOrd="0" presId="urn:microsoft.com/office/officeart/2005/8/layout/hierarchy1"/>
    <dgm:cxn modelId="{E2DCEDA3-8185-472C-9C8B-4C9C63A62DD9}" type="presParOf" srcId="{C8CDA67A-77D4-4883-8383-44B0DE5FB87F}" destId="{4E233995-27BA-4123-84B7-2BA0A79CF4FF}" srcOrd="1" destOrd="0" presId="urn:microsoft.com/office/officeart/2005/8/layout/hierarchy1"/>
    <dgm:cxn modelId="{33A4E01E-EBD8-4FBD-AA4E-13ED45628660}" type="presParOf" srcId="{E86F5500-36F2-4934-B792-2F6FAB32E8CF}" destId="{85110066-99BE-4F5F-AD41-210772C1691C}" srcOrd="2" destOrd="0" presId="urn:microsoft.com/office/officeart/2005/8/layout/hierarchy1"/>
    <dgm:cxn modelId="{AD99DF64-4B8C-4C84-8B42-C7E72739C75C}" type="presParOf" srcId="{E86F5500-36F2-4934-B792-2F6FAB32E8CF}" destId="{2F27361C-86D3-4034-BCC9-C8CE379B2E23}" srcOrd="3" destOrd="0" presId="urn:microsoft.com/office/officeart/2005/8/layout/hierarchy1"/>
    <dgm:cxn modelId="{027668E9-AE7F-4847-AC46-B536FE153460}" type="presParOf" srcId="{2F27361C-86D3-4034-BCC9-C8CE379B2E23}" destId="{2BC09542-6092-4EA5-8D9A-F45A5728738B}" srcOrd="0" destOrd="0" presId="urn:microsoft.com/office/officeart/2005/8/layout/hierarchy1"/>
    <dgm:cxn modelId="{9D4DBCC9-B3BD-4CAD-BF36-1EC7EF770944}" type="presParOf" srcId="{2BC09542-6092-4EA5-8D9A-F45A5728738B}" destId="{CFD42285-5E7F-4375-B5FF-DC32A70C30C2}" srcOrd="0" destOrd="0" presId="urn:microsoft.com/office/officeart/2005/8/layout/hierarchy1"/>
    <dgm:cxn modelId="{4CB5FB5B-FFC3-4C40-AB3B-42A7881B0794}" type="presParOf" srcId="{2BC09542-6092-4EA5-8D9A-F45A5728738B}" destId="{80851359-120B-4EED-812C-4AEEC6523A3C}" srcOrd="1" destOrd="0" presId="urn:microsoft.com/office/officeart/2005/8/layout/hierarchy1"/>
    <dgm:cxn modelId="{1CB791FC-8359-46E2-A05A-29AC4170B999}" type="presParOf" srcId="{2F27361C-86D3-4034-BCC9-C8CE379B2E23}" destId="{49ECD82D-5E49-4F5F-9931-B4A3F1D0756C}" srcOrd="1" destOrd="0" presId="urn:microsoft.com/office/officeart/2005/8/layout/hierarchy1"/>
    <dgm:cxn modelId="{4A589839-24EA-49D8-99E0-70F7C207ED63}" type="presParOf" srcId="{49ECD82D-5E49-4F5F-9931-B4A3F1D0756C}" destId="{1428F97D-A56A-49F6-8AFE-BF93FE8DE583}" srcOrd="0" destOrd="0" presId="urn:microsoft.com/office/officeart/2005/8/layout/hierarchy1"/>
    <dgm:cxn modelId="{38D48374-79EE-4158-AE5E-495F8F9B671B}" type="presParOf" srcId="{49ECD82D-5E49-4F5F-9931-B4A3F1D0756C}" destId="{5ACBDED8-39B5-406F-93DE-752C586A2C8D}" srcOrd="1" destOrd="0" presId="urn:microsoft.com/office/officeart/2005/8/layout/hierarchy1"/>
    <dgm:cxn modelId="{172074F3-5DD1-49F1-982A-AF80242AA269}" type="presParOf" srcId="{5ACBDED8-39B5-406F-93DE-752C586A2C8D}" destId="{0EC35EEE-20BF-4F09-8DC6-4F39EA2BB701}" srcOrd="0" destOrd="0" presId="urn:microsoft.com/office/officeart/2005/8/layout/hierarchy1"/>
    <dgm:cxn modelId="{6CC55546-8EBA-46CF-B343-2BE4071A872B}" type="presParOf" srcId="{0EC35EEE-20BF-4F09-8DC6-4F39EA2BB701}" destId="{7AC9162B-0C22-4211-9F3A-603ADBE4B445}" srcOrd="0" destOrd="0" presId="urn:microsoft.com/office/officeart/2005/8/layout/hierarchy1"/>
    <dgm:cxn modelId="{72FD12F8-0C75-4754-A4F9-B0F8BF696199}" type="presParOf" srcId="{0EC35EEE-20BF-4F09-8DC6-4F39EA2BB701}" destId="{4845809A-2700-4F06-9E92-2DD20F5AE55D}" srcOrd="1" destOrd="0" presId="urn:microsoft.com/office/officeart/2005/8/layout/hierarchy1"/>
    <dgm:cxn modelId="{61F7A82B-EA4C-463F-8947-BB4C58DEF15F}" type="presParOf" srcId="{5ACBDED8-39B5-406F-93DE-752C586A2C8D}" destId="{C6ECFDF3-66D1-412A-A934-8692B4960DE7}" srcOrd="1" destOrd="0" presId="urn:microsoft.com/office/officeart/2005/8/layout/hierarchy1"/>
    <dgm:cxn modelId="{4C942CA8-B9EC-448D-859C-BBACD61F3828}" type="presParOf" srcId="{C6ECFDF3-66D1-412A-A934-8692B4960DE7}" destId="{6B1957CE-F231-4692-AD41-09474E658EEC}" srcOrd="0" destOrd="0" presId="urn:microsoft.com/office/officeart/2005/8/layout/hierarchy1"/>
    <dgm:cxn modelId="{7FB3A803-4296-4EEF-8636-C1B0A2E864E0}" type="presParOf" srcId="{C6ECFDF3-66D1-412A-A934-8692B4960DE7}" destId="{226A6153-AB90-470F-A2A4-1AA8B08D1BA3}" srcOrd="1" destOrd="0" presId="urn:microsoft.com/office/officeart/2005/8/layout/hierarchy1"/>
    <dgm:cxn modelId="{BD8E1058-7141-4937-9E52-A7160A2115A5}" type="presParOf" srcId="{226A6153-AB90-470F-A2A4-1AA8B08D1BA3}" destId="{38D17D95-D46A-487D-9736-C2A02A867435}" srcOrd="0" destOrd="0" presId="urn:microsoft.com/office/officeart/2005/8/layout/hierarchy1"/>
    <dgm:cxn modelId="{791B1BF8-26E9-4329-B5E6-AF94495FE82D}" type="presParOf" srcId="{38D17D95-D46A-487D-9736-C2A02A867435}" destId="{97C2CF74-3D2A-47EA-9EBE-6C07C46DE436}" srcOrd="0" destOrd="0" presId="urn:microsoft.com/office/officeart/2005/8/layout/hierarchy1"/>
    <dgm:cxn modelId="{111D44B2-F501-41A3-A515-DBDC758A40BF}" type="presParOf" srcId="{38D17D95-D46A-487D-9736-C2A02A867435}" destId="{D111B8C5-5D87-4CC6-B068-1EBC91F8F76B}" srcOrd="1" destOrd="0" presId="urn:microsoft.com/office/officeart/2005/8/layout/hierarchy1"/>
    <dgm:cxn modelId="{F432BCFF-2956-4659-8430-54D1C8025933}" type="presParOf" srcId="{226A6153-AB90-470F-A2A4-1AA8B08D1BA3}" destId="{2F4A9BE1-CAA1-4FE7-98C1-61F5BCFE4539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8C6F4E3-2B50-447C-B3C0-4903E24DA64F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</dgm:pt>
    <dgm:pt modelId="{93CC542A-BC76-416B-8EEF-DCB6E9BFC670}">
      <dgm:prSet phldrT="[Text]"/>
      <dgm:spPr/>
      <dgm:t>
        <a:bodyPr/>
        <a:lstStyle/>
        <a:p>
          <a:r>
            <a:rPr lang="cs-CZ" b="1" dirty="0" smtClean="0"/>
            <a:t>Nejvyšší soud</a:t>
          </a:r>
          <a:endParaRPr lang="cs-CZ" b="1" dirty="0"/>
        </a:p>
      </dgm:t>
    </dgm:pt>
    <dgm:pt modelId="{4F463045-7605-4523-9947-2C0754B1EB3D}" type="parTrans" cxnId="{55E72BC7-EEA8-4B93-9529-CDEE43BCC864}">
      <dgm:prSet/>
      <dgm:spPr/>
      <dgm:t>
        <a:bodyPr/>
        <a:lstStyle/>
        <a:p>
          <a:endParaRPr lang="cs-CZ"/>
        </a:p>
      </dgm:t>
    </dgm:pt>
    <dgm:pt modelId="{6BC1ACC5-6AA0-4273-ACEA-F04B083DF7E2}" type="sibTrans" cxnId="{55E72BC7-EEA8-4B93-9529-CDEE43BCC864}">
      <dgm:prSet/>
      <dgm:spPr/>
      <dgm:t>
        <a:bodyPr/>
        <a:lstStyle/>
        <a:p>
          <a:endParaRPr lang="cs-CZ"/>
        </a:p>
      </dgm:t>
    </dgm:pt>
    <dgm:pt modelId="{7F22DFE6-77E9-47EA-867C-0F1DBD240B3E}">
      <dgm:prSet phldrT="[Text]"/>
      <dgm:spPr/>
      <dgm:t>
        <a:bodyPr/>
        <a:lstStyle/>
        <a:p>
          <a:r>
            <a:rPr lang="cs-CZ" b="1" dirty="0" smtClean="0"/>
            <a:t>Vrchní soud</a:t>
          </a:r>
          <a:endParaRPr lang="cs-CZ" b="1" dirty="0"/>
        </a:p>
      </dgm:t>
    </dgm:pt>
    <dgm:pt modelId="{EBFA6CF7-F9AD-4047-B06E-89BF3C9D0C39}" type="parTrans" cxnId="{59A39009-0584-48FB-8B19-EA521A6D47CC}">
      <dgm:prSet/>
      <dgm:spPr/>
      <dgm:t>
        <a:bodyPr/>
        <a:lstStyle/>
        <a:p>
          <a:endParaRPr lang="cs-CZ"/>
        </a:p>
      </dgm:t>
    </dgm:pt>
    <dgm:pt modelId="{43482BD4-32FE-4DF3-B8EF-3F64AC60496C}" type="sibTrans" cxnId="{59A39009-0584-48FB-8B19-EA521A6D47CC}">
      <dgm:prSet/>
      <dgm:spPr/>
      <dgm:t>
        <a:bodyPr/>
        <a:lstStyle/>
        <a:p>
          <a:endParaRPr lang="cs-CZ"/>
        </a:p>
      </dgm:t>
    </dgm:pt>
    <dgm:pt modelId="{248FC17C-E86B-4F5E-ACD7-9D103031DB93}">
      <dgm:prSet phldrT="[Text]"/>
      <dgm:spPr/>
      <dgm:t>
        <a:bodyPr/>
        <a:lstStyle/>
        <a:p>
          <a:r>
            <a:rPr lang="cs-CZ" b="1" dirty="0" smtClean="0"/>
            <a:t>Krajský soud</a:t>
          </a:r>
        </a:p>
      </dgm:t>
    </dgm:pt>
    <dgm:pt modelId="{ADC745DC-1556-43BD-89E2-1D370E27CF58}" type="parTrans" cxnId="{BAE82276-6852-414B-95C7-C1C79868BC81}">
      <dgm:prSet/>
      <dgm:spPr/>
      <dgm:t>
        <a:bodyPr/>
        <a:lstStyle/>
        <a:p>
          <a:endParaRPr lang="cs-CZ"/>
        </a:p>
      </dgm:t>
    </dgm:pt>
    <dgm:pt modelId="{370E1478-06EC-4A84-B32B-873F9D5E120C}" type="sibTrans" cxnId="{BAE82276-6852-414B-95C7-C1C79868BC81}">
      <dgm:prSet/>
      <dgm:spPr/>
      <dgm:t>
        <a:bodyPr/>
        <a:lstStyle/>
        <a:p>
          <a:endParaRPr lang="cs-CZ"/>
        </a:p>
      </dgm:t>
    </dgm:pt>
    <dgm:pt modelId="{9071B233-95EF-4E69-A2D4-44705650883A}">
      <dgm:prSet/>
      <dgm:spPr/>
      <dgm:t>
        <a:bodyPr/>
        <a:lstStyle/>
        <a:p>
          <a:r>
            <a:rPr lang="cs-CZ" b="1" dirty="0" smtClean="0"/>
            <a:t>Okresní soud</a:t>
          </a:r>
          <a:endParaRPr lang="cs-CZ" b="1" dirty="0"/>
        </a:p>
      </dgm:t>
    </dgm:pt>
    <dgm:pt modelId="{47CCBC7F-0637-409B-969B-BB0F3E687660}" type="parTrans" cxnId="{6368ACAC-7F7D-4327-B54D-2CDA475ABB5A}">
      <dgm:prSet/>
      <dgm:spPr/>
      <dgm:t>
        <a:bodyPr/>
        <a:lstStyle/>
        <a:p>
          <a:endParaRPr lang="cs-CZ"/>
        </a:p>
      </dgm:t>
    </dgm:pt>
    <dgm:pt modelId="{AFFA3252-5C6F-4BED-91F9-652B1FC00593}" type="sibTrans" cxnId="{6368ACAC-7F7D-4327-B54D-2CDA475ABB5A}">
      <dgm:prSet/>
      <dgm:spPr/>
      <dgm:t>
        <a:bodyPr/>
        <a:lstStyle/>
        <a:p>
          <a:endParaRPr lang="cs-CZ"/>
        </a:p>
      </dgm:t>
    </dgm:pt>
    <dgm:pt modelId="{F77D9A36-71D7-4CFD-B7F2-F547621DB94C}" type="pres">
      <dgm:prSet presAssocID="{F8C6F4E3-2B50-447C-B3C0-4903E24DA64F}" presName="compositeShape" presStyleCnt="0">
        <dgm:presLayoutVars>
          <dgm:dir/>
          <dgm:resizeHandles/>
        </dgm:presLayoutVars>
      </dgm:prSet>
      <dgm:spPr/>
    </dgm:pt>
    <dgm:pt modelId="{3B90832D-8C16-4366-85F6-1AA1E7B8F8D5}" type="pres">
      <dgm:prSet presAssocID="{F8C6F4E3-2B50-447C-B3C0-4903E24DA64F}" presName="pyramid" presStyleLbl="node1" presStyleIdx="0" presStyleCnt="1" custLinFactNeighborX="-4549" custLinFactNeighborY="-959"/>
      <dgm:spPr>
        <a:solidFill>
          <a:schemeClr val="accent1">
            <a:lumMod val="50000"/>
          </a:schemeClr>
        </a:solidFill>
      </dgm:spPr>
    </dgm:pt>
    <dgm:pt modelId="{70542E34-0E1E-4697-A433-01779278BC39}" type="pres">
      <dgm:prSet presAssocID="{F8C6F4E3-2B50-447C-B3C0-4903E24DA64F}" presName="theList" presStyleCnt="0"/>
      <dgm:spPr/>
    </dgm:pt>
    <dgm:pt modelId="{8F5AA587-3995-4EDF-89C9-A26E5E3EC35F}" type="pres">
      <dgm:prSet presAssocID="{93CC542A-BC76-416B-8EEF-DCB6E9BFC670}" presName="aNode" presStyleLbl="fgAcc1" presStyleIdx="0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38BD489-B7AB-463B-8829-3B571AC75706}" type="pres">
      <dgm:prSet presAssocID="{93CC542A-BC76-416B-8EEF-DCB6E9BFC670}" presName="aSpace" presStyleCnt="0"/>
      <dgm:spPr/>
    </dgm:pt>
    <dgm:pt modelId="{5B66C334-7E59-42EB-8D70-8CF706D2EB7C}" type="pres">
      <dgm:prSet presAssocID="{7F22DFE6-77E9-47EA-867C-0F1DBD240B3E}" presName="aNode" presStyleLbl="fgAcc1" presStyleIdx="1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325F902-6AF7-4AA2-B630-9FB31CD9F131}" type="pres">
      <dgm:prSet presAssocID="{7F22DFE6-77E9-47EA-867C-0F1DBD240B3E}" presName="aSpace" presStyleCnt="0"/>
      <dgm:spPr/>
    </dgm:pt>
    <dgm:pt modelId="{2C4FFE81-D2C6-43C5-8570-764226A93EC8}" type="pres">
      <dgm:prSet presAssocID="{248FC17C-E86B-4F5E-ACD7-9D103031DB93}" presName="aNode" presStyleLbl="fgAcc1" presStyleIdx="2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9A2624A-3118-4C82-8A37-4BD7D7A5F43D}" type="pres">
      <dgm:prSet presAssocID="{248FC17C-E86B-4F5E-ACD7-9D103031DB93}" presName="aSpace" presStyleCnt="0"/>
      <dgm:spPr/>
    </dgm:pt>
    <dgm:pt modelId="{239823B9-BCF8-4DEA-AE7C-A9536A9A3386}" type="pres">
      <dgm:prSet presAssocID="{9071B233-95EF-4E69-A2D4-44705650883A}" presName="aNode" presStyleLbl="fgAcc1" presStyleIdx="3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E8F2F3D-56F0-4BF0-B987-A2FED58872AB}" type="pres">
      <dgm:prSet presAssocID="{9071B233-95EF-4E69-A2D4-44705650883A}" presName="aSpace" presStyleCnt="0"/>
      <dgm:spPr/>
    </dgm:pt>
  </dgm:ptLst>
  <dgm:cxnLst>
    <dgm:cxn modelId="{59A39009-0584-48FB-8B19-EA521A6D47CC}" srcId="{F8C6F4E3-2B50-447C-B3C0-4903E24DA64F}" destId="{7F22DFE6-77E9-47EA-867C-0F1DBD240B3E}" srcOrd="1" destOrd="0" parTransId="{EBFA6CF7-F9AD-4047-B06E-89BF3C9D0C39}" sibTransId="{43482BD4-32FE-4DF3-B8EF-3F64AC60496C}"/>
    <dgm:cxn modelId="{BAE82276-6852-414B-95C7-C1C79868BC81}" srcId="{F8C6F4E3-2B50-447C-B3C0-4903E24DA64F}" destId="{248FC17C-E86B-4F5E-ACD7-9D103031DB93}" srcOrd="2" destOrd="0" parTransId="{ADC745DC-1556-43BD-89E2-1D370E27CF58}" sibTransId="{370E1478-06EC-4A84-B32B-873F9D5E120C}"/>
    <dgm:cxn modelId="{6368ACAC-7F7D-4327-B54D-2CDA475ABB5A}" srcId="{F8C6F4E3-2B50-447C-B3C0-4903E24DA64F}" destId="{9071B233-95EF-4E69-A2D4-44705650883A}" srcOrd="3" destOrd="0" parTransId="{47CCBC7F-0637-409B-969B-BB0F3E687660}" sibTransId="{AFFA3252-5C6F-4BED-91F9-652B1FC00593}"/>
    <dgm:cxn modelId="{55E72BC7-EEA8-4B93-9529-CDEE43BCC864}" srcId="{F8C6F4E3-2B50-447C-B3C0-4903E24DA64F}" destId="{93CC542A-BC76-416B-8EEF-DCB6E9BFC670}" srcOrd="0" destOrd="0" parTransId="{4F463045-7605-4523-9947-2C0754B1EB3D}" sibTransId="{6BC1ACC5-6AA0-4273-ACEA-F04B083DF7E2}"/>
    <dgm:cxn modelId="{B3D4EA7A-73A7-42A3-B063-CE16B41A5C82}" type="presOf" srcId="{7F22DFE6-77E9-47EA-867C-0F1DBD240B3E}" destId="{5B66C334-7E59-42EB-8D70-8CF706D2EB7C}" srcOrd="0" destOrd="0" presId="urn:microsoft.com/office/officeart/2005/8/layout/pyramid2"/>
    <dgm:cxn modelId="{ABB6D83A-EABE-48BC-994C-3FF0DF91AC3E}" type="presOf" srcId="{F8C6F4E3-2B50-447C-B3C0-4903E24DA64F}" destId="{F77D9A36-71D7-4CFD-B7F2-F547621DB94C}" srcOrd="0" destOrd="0" presId="urn:microsoft.com/office/officeart/2005/8/layout/pyramid2"/>
    <dgm:cxn modelId="{873B3F8C-CBA6-4238-A13C-137E110DCB91}" type="presOf" srcId="{9071B233-95EF-4E69-A2D4-44705650883A}" destId="{239823B9-BCF8-4DEA-AE7C-A9536A9A3386}" srcOrd="0" destOrd="0" presId="urn:microsoft.com/office/officeart/2005/8/layout/pyramid2"/>
    <dgm:cxn modelId="{2522AB6E-DA5B-430F-8E7A-C2974B5F84ED}" type="presOf" srcId="{248FC17C-E86B-4F5E-ACD7-9D103031DB93}" destId="{2C4FFE81-D2C6-43C5-8570-764226A93EC8}" srcOrd="0" destOrd="0" presId="urn:microsoft.com/office/officeart/2005/8/layout/pyramid2"/>
    <dgm:cxn modelId="{FCBB0F88-FFA5-4268-B3C7-3E454664C85F}" type="presOf" srcId="{93CC542A-BC76-416B-8EEF-DCB6E9BFC670}" destId="{8F5AA587-3995-4EDF-89C9-A26E5E3EC35F}" srcOrd="0" destOrd="0" presId="urn:microsoft.com/office/officeart/2005/8/layout/pyramid2"/>
    <dgm:cxn modelId="{B06EB54C-0E14-4EBC-A8C9-FDBE9508C805}" type="presParOf" srcId="{F77D9A36-71D7-4CFD-B7F2-F547621DB94C}" destId="{3B90832D-8C16-4366-85F6-1AA1E7B8F8D5}" srcOrd="0" destOrd="0" presId="urn:microsoft.com/office/officeart/2005/8/layout/pyramid2"/>
    <dgm:cxn modelId="{0D7144C6-7A86-470C-9A2A-B1C0C36314FA}" type="presParOf" srcId="{F77D9A36-71D7-4CFD-B7F2-F547621DB94C}" destId="{70542E34-0E1E-4697-A433-01779278BC39}" srcOrd="1" destOrd="0" presId="urn:microsoft.com/office/officeart/2005/8/layout/pyramid2"/>
    <dgm:cxn modelId="{BCEAF8F6-AEDC-4DBE-A6A2-EC952AC67A27}" type="presParOf" srcId="{70542E34-0E1E-4697-A433-01779278BC39}" destId="{8F5AA587-3995-4EDF-89C9-A26E5E3EC35F}" srcOrd="0" destOrd="0" presId="urn:microsoft.com/office/officeart/2005/8/layout/pyramid2"/>
    <dgm:cxn modelId="{112DD77B-3621-4332-97E6-F10CEFAEEAD6}" type="presParOf" srcId="{70542E34-0E1E-4697-A433-01779278BC39}" destId="{238BD489-B7AB-463B-8829-3B571AC75706}" srcOrd="1" destOrd="0" presId="urn:microsoft.com/office/officeart/2005/8/layout/pyramid2"/>
    <dgm:cxn modelId="{775C2E91-2520-4539-AB75-6223749E2820}" type="presParOf" srcId="{70542E34-0E1E-4697-A433-01779278BC39}" destId="{5B66C334-7E59-42EB-8D70-8CF706D2EB7C}" srcOrd="2" destOrd="0" presId="urn:microsoft.com/office/officeart/2005/8/layout/pyramid2"/>
    <dgm:cxn modelId="{3C010B97-253F-4D4D-BDA6-F7B11345DBB6}" type="presParOf" srcId="{70542E34-0E1E-4697-A433-01779278BC39}" destId="{E325F902-6AF7-4AA2-B630-9FB31CD9F131}" srcOrd="3" destOrd="0" presId="urn:microsoft.com/office/officeart/2005/8/layout/pyramid2"/>
    <dgm:cxn modelId="{76CE076F-66EA-46D8-BFEB-F23B482A1C78}" type="presParOf" srcId="{70542E34-0E1E-4697-A433-01779278BC39}" destId="{2C4FFE81-D2C6-43C5-8570-764226A93EC8}" srcOrd="4" destOrd="0" presId="urn:microsoft.com/office/officeart/2005/8/layout/pyramid2"/>
    <dgm:cxn modelId="{11EB8B4C-0E49-4105-9C05-9ED966958E75}" type="presParOf" srcId="{70542E34-0E1E-4697-A433-01779278BC39}" destId="{C9A2624A-3118-4C82-8A37-4BD7D7A5F43D}" srcOrd="5" destOrd="0" presId="urn:microsoft.com/office/officeart/2005/8/layout/pyramid2"/>
    <dgm:cxn modelId="{E271C365-D236-4C8F-A3EA-836A5EFF14C5}" type="presParOf" srcId="{70542E34-0E1E-4697-A433-01779278BC39}" destId="{239823B9-BCF8-4DEA-AE7C-A9536A9A3386}" srcOrd="6" destOrd="0" presId="urn:microsoft.com/office/officeart/2005/8/layout/pyramid2"/>
    <dgm:cxn modelId="{BA7D7C9B-76C7-42AB-994B-886B532D63D8}" type="presParOf" srcId="{70542E34-0E1E-4697-A433-01779278BC39}" destId="{CE8F2F3D-56F0-4BF0-B987-A2FED58872AB}" srcOrd="7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3C96833-CEAF-4746-8754-0E0B121150F5}">
      <dsp:nvSpPr>
        <dsp:cNvPr id="0" name=""/>
        <dsp:cNvSpPr/>
      </dsp:nvSpPr>
      <dsp:spPr>
        <a:xfrm>
          <a:off x="4819120" y="3138730"/>
          <a:ext cx="91440" cy="25371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53715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BDA100E-7857-4B7C-8D4D-8827315C7999}">
      <dsp:nvSpPr>
        <dsp:cNvPr id="0" name=""/>
        <dsp:cNvSpPr/>
      </dsp:nvSpPr>
      <dsp:spPr>
        <a:xfrm>
          <a:off x="4864840" y="2027520"/>
          <a:ext cx="1303360" cy="356811"/>
        </a:xfrm>
        <a:custGeom>
          <a:avLst/>
          <a:gdLst/>
          <a:ahLst/>
          <a:cxnLst/>
          <a:rect l="0" t="0" r="0" b="0"/>
          <a:pathLst>
            <a:path>
              <a:moveTo>
                <a:pt x="1303360" y="0"/>
              </a:moveTo>
              <a:lnTo>
                <a:pt x="1303360" y="246753"/>
              </a:lnTo>
              <a:lnTo>
                <a:pt x="0" y="246753"/>
              </a:lnTo>
              <a:lnTo>
                <a:pt x="0" y="356811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0E43470-016A-4570-A557-7B6052556AD4}">
      <dsp:nvSpPr>
        <dsp:cNvPr id="0" name=""/>
        <dsp:cNvSpPr/>
      </dsp:nvSpPr>
      <dsp:spPr>
        <a:xfrm>
          <a:off x="6718644" y="3138737"/>
          <a:ext cx="91440" cy="25370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43650"/>
              </a:lnTo>
              <a:lnTo>
                <a:pt x="127979" y="143650"/>
              </a:lnTo>
              <a:lnTo>
                <a:pt x="127979" y="253707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3A8BBE5-EF75-4689-8097-A62524344FD6}">
      <dsp:nvSpPr>
        <dsp:cNvPr id="0" name=""/>
        <dsp:cNvSpPr/>
      </dsp:nvSpPr>
      <dsp:spPr>
        <a:xfrm>
          <a:off x="6168201" y="2027520"/>
          <a:ext cx="596162" cy="35681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6761"/>
              </a:lnTo>
              <a:lnTo>
                <a:pt x="596162" y="246761"/>
              </a:lnTo>
              <a:lnTo>
                <a:pt x="596162" y="356819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5D20504-6321-4243-A4CE-33963EB216F4}">
      <dsp:nvSpPr>
        <dsp:cNvPr id="0" name=""/>
        <dsp:cNvSpPr/>
      </dsp:nvSpPr>
      <dsp:spPr>
        <a:xfrm>
          <a:off x="3784729" y="906489"/>
          <a:ext cx="2383471" cy="3666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6576"/>
              </a:lnTo>
              <a:lnTo>
                <a:pt x="2383471" y="256576"/>
              </a:lnTo>
              <a:lnTo>
                <a:pt x="2383471" y="366633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B8EF6E4-FD80-4095-8179-6915BA029FEE}">
      <dsp:nvSpPr>
        <dsp:cNvPr id="0" name=""/>
        <dsp:cNvSpPr/>
      </dsp:nvSpPr>
      <dsp:spPr>
        <a:xfrm>
          <a:off x="2683106" y="3127436"/>
          <a:ext cx="91440" cy="34551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45518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501EB74-6857-486D-9056-22404C90151E}">
      <dsp:nvSpPr>
        <dsp:cNvPr id="0" name=""/>
        <dsp:cNvSpPr/>
      </dsp:nvSpPr>
      <dsp:spPr>
        <a:xfrm>
          <a:off x="1993388" y="2027520"/>
          <a:ext cx="735438" cy="34551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5460"/>
              </a:lnTo>
              <a:lnTo>
                <a:pt x="735438" y="235460"/>
              </a:lnTo>
              <a:lnTo>
                <a:pt x="735438" y="345518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E830C03-7E9D-4BFB-B783-CAA1C1F49F25}">
      <dsp:nvSpPr>
        <dsp:cNvPr id="0" name=""/>
        <dsp:cNvSpPr/>
      </dsp:nvSpPr>
      <dsp:spPr>
        <a:xfrm>
          <a:off x="554282" y="3127436"/>
          <a:ext cx="91440" cy="34551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45518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85CE54F-BD99-4A11-9107-4DBCD009F6BF}">
      <dsp:nvSpPr>
        <dsp:cNvPr id="0" name=""/>
        <dsp:cNvSpPr/>
      </dsp:nvSpPr>
      <dsp:spPr>
        <a:xfrm>
          <a:off x="600002" y="2027520"/>
          <a:ext cx="1393385" cy="345518"/>
        </a:xfrm>
        <a:custGeom>
          <a:avLst/>
          <a:gdLst/>
          <a:ahLst/>
          <a:cxnLst/>
          <a:rect l="0" t="0" r="0" b="0"/>
          <a:pathLst>
            <a:path>
              <a:moveTo>
                <a:pt x="1393385" y="0"/>
              </a:moveTo>
              <a:lnTo>
                <a:pt x="1393385" y="235460"/>
              </a:lnTo>
              <a:lnTo>
                <a:pt x="0" y="235460"/>
              </a:lnTo>
              <a:lnTo>
                <a:pt x="0" y="345518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5750E9E-8D49-419C-95C1-1FE89F2EEE3F}">
      <dsp:nvSpPr>
        <dsp:cNvPr id="0" name=""/>
        <dsp:cNvSpPr/>
      </dsp:nvSpPr>
      <dsp:spPr>
        <a:xfrm>
          <a:off x="1993388" y="906489"/>
          <a:ext cx="1791340" cy="366633"/>
        </a:xfrm>
        <a:custGeom>
          <a:avLst/>
          <a:gdLst/>
          <a:ahLst/>
          <a:cxnLst/>
          <a:rect l="0" t="0" r="0" b="0"/>
          <a:pathLst>
            <a:path>
              <a:moveTo>
                <a:pt x="1791340" y="0"/>
              </a:moveTo>
              <a:lnTo>
                <a:pt x="1791340" y="256576"/>
              </a:lnTo>
              <a:lnTo>
                <a:pt x="0" y="256576"/>
              </a:lnTo>
              <a:lnTo>
                <a:pt x="0" y="366633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148360A-9E89-419B-A874-F7E47132C741}">
      <dsp:nvSpPr>
        <dsp:cNvPr id="0" name=""/>
        <dsp:cNvSpPr/>
      </dsp:nvSpPr>
      <dsp:spPr>
        <a:xfrm>
          <a:off x="2758659" y="152091"/>
          <a:ext cx="2052140" cy="75439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dk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9FBE7EF3-53C8-4177-9EE3-C2D47151BDFB}">
      <dsp:nvSpPr>
        <dsp:cNvPr id="0" name=""/>
        <dsp:cNvSpPr/>
      </dsp:nvSpPr>
      <dsp:spPr>
        <a:xfrm>
          <a:off x="2890662" y="277494"/>
          <a:ext cx="2052140" cy="754397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200" b="1" kern="1200" dirty="0" smtClean="0"/>
            <a:t>Parlament</a:t>
          </a:r>
          <a:endParaRPr lang="cs-CZ" sz="3200" b="1" kern="1200" dirty="0"/>
        </a:p>
      </dsp:txBody>
      <dsp:txXfrm>
        <a:off x="2912758" y="299590"/>
        <a:ext cx="2007948" cy="710205"/>
      </dsp:txXfrm>
    </dsp:sp>
    <dsp:sp modelId="{FA738B49-F96D-4022-90DF-C55AC126BDD6}">
      <dsp:nvSpPr>
        <dsp:cNvPr id="0" name=""/>
        <dsp:cNvSpPr/>
      </dsp:nvSpPr>
      <dsp:spPr>
        <a:xfrm>
          <a:off x="729998" y="1273123"/>
          <a:ext cx="2526781" cy="75439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dk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F23A0F38-4A49-4E84-80E1-E5C6988BADE4}">
      <dsp:nvSpPr>
        <dsp:cNvPr id="0" name=""/>
        <dsp:cNvSpPr/>
      </dsp:nvSpPr>
      <dsp:spPr>
        <a:xfrm>
          <a:off x="862001" y="1398526"/>
          <a:ext cx="2526781" cy="754397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b="1" kern="1200" dirty="0" smtClean="0"/>
            <a:t>Poslanecká</a:t>
          </a:r>
          <a:r>
            <a:rPr lang="cs-CZ" sz="1700" b="1" kern="1200" dirty="0" smtClean="0"/>
            <a:t> </a:t>
          </a:r>
          <a:r>
            <a:rPr lang="cs-CZ" sz="2000" b="1" kern="1200" dirty="0" smtClean="0"/>
            <a:t>sněmovna</a:t>
          </a:r>
          <a:endParaRPr lang="cs-CZ" sz="2000" b="1" kern="1200" dirty="0"/>
        </a:p>
      </dsp:txBody>
      <dsp:txXfrm>
        <a:off x="884097" y="1420622"/>
        <a:ext cx="2482589" cy="710205"/>
      </dsp:txXfrm>
    </dsp:sp>
    <dsp:sp modelId="{DDE0513C-BE0A-4D35-AE25-48F38EADE10B}">
      <dsp:nvSpPr>
        <dsp:cNvPr id="0" name=""/>
        <dsp:cNvSpPr/>
      </dsp:nvSpPr>
      <dsp:spPr>
        <a:xfrm>
          <a:off x="5988" y="2373039"/>
          <a:ext cx="1188027" cy="75439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dk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E0ADBCFE-8A7A-4AAE-9F4E-C40BFFC6C259}">
      <dsp:nvSpPr>
        <dsp:cNvPr id="0" name=""/>
        <dsp:cNvSpPr/>
      </dsp:nvSpPr>
      <dsp:spPr>
        <a:xfrm>
          <a:off x="137991" y="2498442"/>
          <a:ext cx="1188027" cy="754397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b="1" kern="1200" dirty="0" smtClean="0"/>
            <a:t>Volíme</a:t>
          </a:r>
          <a:r>
            <a:rPr lang="cs-CZ" sz="1700" b="1" kern="1200" dirty="0" smtClean="0"/>
            <a:t> </a:t>
          </a:r>
          <a:r>
            <a:rPr lang="cs-CZ" sz="2000" b="1" kern="1200" dirty="0" smtClean="0"/>
            <a:t>stranu</a:t>
          </a:r>
          <a:endParaRPr lang="cs-CZ" sz="2000" b="1" kern="1200" dirty="0"/>
        </a:p>
      </dsp:txBody>
      <dsp:txXfrm>
        <a:off x="160087" y="2520538"/>
        <a:ext cx="1143835" cy="710205"/>
      </dsp:txXfrm>
    </dsp:sp>
    <dsp:sp modelId="{CB66960C-8BAC-4CA9-9796-24968E741AE6}">
      <dsp:nvSpPr>
        <dsp:cNvPr id="0" name=""/>
        <dsp:cNvSpPr/>
      </dsp:nvSpPr>
      <dsp:spPr>
        <a:xfrm>
          <a:off x="5988" y="3472954"/>
          <a:ext cx="1188027" cy="75439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dk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4369EB24-4AEA-4B66-9394-341F3E060756}">
      <dsp:nvSpPr>
        <dsp:cNvPr id="0" name=""/>
        <dsp:cNvSpPr/>
      </dsp:nvSpPr>
      <dsp:spPr>
        <a:xfrm>
          <a:off x="137991" y="3598357"/>
          <a:ext cx="1188027" cy="754397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700" b="1" kern="1200" dirty="0" smtClean="0"/>
            <a:t>Poměrný systém</a:t>
          </a:r>
          <a:endParaRPr lang="cs-CZ" sz="1700" b="1" kern="1200" dirty="0"/>
        </a:p>
      </dsp:txBody>
      <dsp:txXfrm>
        <a:off x="160087" y="3620453"/>
        <a:ext cx="1143835" cy="710205"/>
      </dsp:txXfrm>
    </dsp:sp>
    <dsp:sp modelId="{06D4EE15-4E92-4CAA-975A-832A3DBEAA62}">
      <dsp:nvSpPr>
        <dsp:cNvPr id="0" name=""/>
        <dsp:cNvSpPr/>
      </dsp:nvSpPr>
      <dsp:spPr>
        <a:xfrm>
          <a:off x="1476865" y="2373039"/>
          <a:ext cx="2503923" cy="75439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dk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C522B89A-7C53-4680-8A1D-68215AB37225}">
      <dsp:nvSpPr>
        <dsp:cNvPr id="0" name=""/>
        <dsp:cNvSpPr/>
      </dsp:nvSpPr>
      <dsp:spPr>
        <a:xfrm>
          <a:off x="1608868" y="2498442"/>
          <a:ext cx="2503923" cy="754397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b="1" kern="1200" dirty="0" smtClean="0"/>
            <a:t>200 poslanců</a:t>
          </a:r>
          <a:endParaRPr lang="cs-CZ" sz="2000" b="1" kern="1200" dirty="0"/>
        </a:p>
      </dsp:txBody>
      <dsp:txXfrm>
        <a:off x="1630964" y="2520538"/>
        <a:ext cx="2459731" cy="710205"/>
      </dsp:txXfrm>
    </dsp:sp>
    <dsp:sp modelId="{002BA99E-6A8E-4506-8AFA-E12A9F4DC51C}">
      <dsp:nvSpPr>
        <dsp:cNvPr id="0" name=""/>
        <dsp:cNvSpPr/>
      </dsp:nvSpPr>
      <dsp:spPr>
        <a:xfrm>
          <a:off x="1458022" y="3472954"/>
          <a:ext cx="2541607" cy="75439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dk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96BA3E7B-C698-44B5-BEA4-1FA67AC88F7B}">
      <dsp:nvSpPr>
        <dsp:cNvPr id="0" name=""/>
        <dsp:cNvSpPr/>
      </dsp:nvSpPr>
      <dsp:spPr>
        <a:xfrm>
          <a:off x="1590026" y="3598357"/>
          <a:ext cx="2541607" cy="754397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700" kern="1200" dirty="0" smtClean="0"/>
            <a:t>-</a:t>
          </a:r>
          <a:r>
            <a:rPr lang="cs-CZ" sz="1700" b="1" kern="1200" dirty="0" smtClean="0"/>
            <a:t>voleni na 4 roky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700" b="1" kern="1200" dirty="0" smtClean="0"/>
            <a:t>- starší 21 let</a:t>
          </a:r>
          <a:endParaRPr lang="cs-CZ" sz="1700" b="1" kern="1200" dirty="0"/>
        </a:p>
      </dsp:txBody>
      <dsp:txXfrm>
        <a:off x="1612122" y="3620453"/>
        <a:ext cx="2497415" cy="710205"/>
      </dsp:txXfrm>
    </dsp:sp>
    <dsp:sp modelId="{5E0F893E-AA17-4527-9F47-23CCDE235F60}">
      <dsp:nvSpPr>
        <dsp:cNvPr id="0" name=""/>
        <dsp:cNvSpPr/>
      </dsp:nvSpPr>
      <dsp:spPr>
        <a:xfrm>
          <a:off x="5574187" y="1273123"/>
          <a:ext cx="1188027" cy="75439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dk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644B7F74-41D6-4E66-842B-A4A41FC8CD7A}">
      <dsp:nvSpPr>
        <dsp:cNvPr id="0" name=""/>
        <dsp:cNvSpPr/>
      </dsp:nvSpPr>
      <dsp:spPr>
        <a:xfrm>
          <a:off x="5706190" y="1398526"/>
          <a:ext cx="1188027" cy="754397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b="1" kern="1200" dirty="0" smtClean="0"/>
            <a:t>Senát</a:t>
          </a:r>
          <a:endParaRPr lang="cs-CZ" sz="2000" b="1" kern="1200" dirty="0"/>
        </a:p>
      </dsp:txBody>
      <dsp:txXfrm>
        <a:off x="5728286" y="1420622"/>
        <a:ext cx="1143835" cy="710205"/>
      </dsp:txXfrm>
    </dsp:sp>
    <dsp:sp modelId="{67BEB7A4-A9D8-4ED1-94AD-85FD0B9C3366}">
      <dsp:nvSpPr>
        <dsp:cNvPr id="0" name=""/>
        <dsp:cNvSpPr/>
      </dsp:nvSpPr>
      <dsp:spPr>
        <a:xfrm>
          <a:off x="5566974" y="2384339"/>
          <a:ext cx="2394779" cy="75439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dk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FD14A50B-72EA-4DB3-AE36-EBF669C96635}">
      <dsp:nvSpPr>
        <dsp:cNvPr id="0" name=""/>
        <dsp:cNvSpPr/>
      </dsp:nvSpPr>
      <dsp:spPr>
        <a:xfrm>
          <a:off x="5698977" y="2509742"/>
          <a:ext cx="2394779" cy="754397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b="1" kern="1200" dirty="0" smtClean="0"/>
            <a:t>81 senátorů</a:t>
          </a:r>
          <a:endParaRPr lang="cs-CZ" sz="2000" b="1" kern="1200" dirty="0"/>
        </a:p>
      </dsp:txBody>
      <dsp:txXfrm>
        <a:off x="5721073" y="2531838"/>
        <a:ext cx="2350587" cy="710205"/>
      </dsp:txXfrm>
    </dsp:sp>
    <dsp:sp modelId="{010814C6-D262-4A81-805E-68F5167F8FBD}">
      <dsp:nvSpPr>
        <dsp:cNvPr id="0" name=""/>
        <dsp:cNvSpPr/>
      </dsp:nvSpPr>
      <dsp:spPr>
        <a:xfrm>
          <a:off x="5710987" y="3392445"/>
          <a:ext cx="2271271" cy="75439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dk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66F60BE3-598D-453F-B947-C388E6B52E25}">
      <dsp:nvSpPr>
        <dsp:cNvPr id="0" name=""/>
        <dsp:cNvSpPr/>
      </dsp:nvSpPr>
      <dsp:spPr>
        <a:xfrm>
          <a:off x="5842990" y="3517848"/>
          <a:ext cx="2271271" cy="754397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700" b="1" kern="1200" dirty="0" smtClean="0"/>
            <a:t>- voleni na 6 let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700" b="1" kern="1200" dirty="0" smtClean="0"/>
            <a:t>- starší  40 let</a:t>
          </a:r>
          <a:endParaRPr lang="cs-CZ" sz="1700" b="1" kern="1200" dirty="0"/>
        </a:p>
      </dsp:txBody>
      <dsp:txXfrm>
        <a:off x="5865086" y="3539944"/>
        <a:ext cx="2227079" cy="710205"/>
      </dsp:txXfrm>
    </dsp:sp>
    <dsp:sp modelId="{F2587708-68BB-426F-A045-81C458347C62}">
      <dsp:nvSpPr>
        <dsp:cNvPr id="0" name=""/>
        <dsp:cNvSpPr/>
      </dsp:nvSpPr>
      <dsp:spPr>
        <a:xfrm>
          <a:off x="4270827" y="2384332"/>
          <a:ext cx="1188027" cy="75439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dk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BD5C28C3-75F1-4527-AF98-84FB0309AE61}">
      <dsp:nvSpPr>
        <dsp:cNvPr id="0" name=""/>
        <dsp:cNvSpPr/>
      </dsp:nvSpPr>
      <dsp:spPr>
        <a:xfrm>
          <a:off x="4402830" y="2509735"/>
          <a:ext cx="1188027" cy="754397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b="1" kern="1200" dirty="0" smtClean="0"/>
            <a:t>Volíme kandidáta</a:t>
          </a:r>
          <a:endParaRPr lang="cs-CZ" sz="1800" b="1" kern="1200" dirty="0"/>
        </a:p>
      </dsp:txBody>
      <dsp:txXfrm>
        <a:off x="4424926" y="2531831"/>
        <a:ext cx="1143835" cy="710205"/>
      </dsp:txXfrm>
    </dsp:sp>
    <dsp:sp modelId="{1BFDE8D6-69E1-4F42-B5BD-B4F9C1583586}">
      <dsp:nvSpPr>
        <dsp:cNvPr id="0" name=""/>
        <dsp:cNvSpPr/>
      </dsp:nvSpPr>
      <dsp:spPr>
        <a:xfrm>
          <a:off x="4270827" y="3392445"/>
          <a:ext cx="1188027" cy="75439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dk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34FF4A2A-0EB7-402C-A07D-F8172DEB75FB}">
      <dsp:nvSpPr>
        <dsp:cNvPr id="0" name=""/>
        <dsp:cNvSpPr/>
      </dsp:nvSpPr>
      <dsp:spPr>
        <a:xfrm>
          <a:off x="4402830" y="3517848"/>
          <a:ext cx="1188027" cy="754397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700" b="1" kern="1200" dirty="0" smtClean="0"/>
            <a:t>Většinový systém</a:t>
          </a:r>
          <a:endParaRPr lang="cs-CZ" sz="1700" b="1" kern="1200" dirty="0"/>
        </a:p>
      </dsp:txBody>
      <dsp:txXfrm>
        <a:off x="4424926" y="3539944"/>
        <a:ext cx="1143835" cy="71020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260B46E-AFC3-470C-9364-FEECE7C628E8}">
      <dsp:nvSpPr>
        <dsp:cNvPr id="0" name=""/>
        <dsp:cNvSpPr/>
      </dsp:nvSpPr>
      <dsp:spPr>
        <a:xfrm>
          <a:off x="2541824" y="2234"/>
          <a:ext cx="3146809" cy="894429"/>
        </a:xfrm>
        <a:prstGeom prst="roundRect">
          <a:avLst/>
        </a:prstGeom>
        <a:solidFill>
          <a:schemeClr val="bg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>
              <a:solidFill>
                <a:schemeClr val="tx1"/>
              </a:solidFill>
            </a:rPr>
            <a:t>Hlasování v Poslanecké sněmovně o návrhu zákona v  tzv. trojím čtení</a:t>
          </a:r>
          <a:endParaRPr lang="cs-CZ" sz="2000" kern="1200" dirty="0">
            <a:solidFill>
              <a:schemeClr val="tx1"/>
            </a:solidFill>
          </a:endParaRPr>
        </a:p>
      </dsp:txBody>
      <dsp:txXfrm>
        <a:off x="2585486" y="45896"/>
        <a:ext cx="3059485" cy="807105"/>
      </dsp:txXfrm>
    </dsp:sp>
    <dsp:sp modelId="{0580D751-F748-4E49-A965-3BDF54C1A4C8}">
      <dsp:nvSpPr>
        <dsp:cNvPr id="0" name=""/>
        <dsp:cNvSpPr/>
      </dsp:nvSpPr>
      <dsp:spPr>
        <a:xfrm>
          <a:off x="2272586" y="814193"/>
          <a:ext cx="4213669" cy="4213669"/>
        </a:xfrm>
        <a:custGeom>
          <a:avLst/>
          <a:gdLst/>
          <a:ahLst/>
          <a:cxnLst/>
          <a:rect l="0" t="0" r="0" b="0"/>
          <a:pathLst>
            <a:path>
              <a:moveTo>
                <a:pt x="2852975" y="136548"/>
              </a:moveTo>
              <a:arcTo wR="2106834" hR="2106834" stAng="17444490" swAng="848129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32EA816-944C-4651-B652-A003467624F2}">
      <dsp:nvSpPr>
        <dsp:cNvPr id="0" name=""/>
        <dsp:cNvSpPr/>
      </dsp:nvSpPr>
      <dsp:spPr>
        <a:xfrm>
          <a:off x="4827208" y="1296147"/>
          <a:ext cx="3482371" cy="894429"/>
        </a:xfrm>
        <a:prstGeom prst="roundRect">
          <a:avLst/>
        </a:prstGeom>
        <a:solidFill>
          <a:schemeClr val="bg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>
              <a:solidFill>
                <a:schemeClr val="tx1"/>
              </a:solidFill>
            </a:rPr>
            <a:t>Schválený návrh zákona je postoupen k projednání Senátu</a:t>
          </a:r>
          <a:endParaRPr lang="cs-CZ" sz="2000" kern="1200" dirty="0">
            <a:solidFill>
              <a:schemeClr val="tx1"/>
            </a:solidFill>
          </a:endParaRPr>
        </a:p>
      </dsp:txBody>
      <dsp:txXfrm>
        <a:off x="4870870" y="1339809"/>
        <a:ext cx="3395047" cy="807105"/>
      </dsp:txXfrm>
    </dsp:sp>
    <dsp:sp modelId="{69509203-A286-4D41-962F-C1EC3F2FA38D}">
      <dsp:nvSpPr>
        <dsp:cNvPr id="0" name=""/>
        <dsp:cNvSpPr/>
      </dsp:nvSpPr>
      <dsp:spPr>
        <a:xfrm>
          <a:off x="2465210" y="-65714"/>
          <a:ext cx="4213669" cy="4213669"/>
        </a:xfrm>
        <a:custGeom>
          <a:avLst/>
          <a:gdLst/>
          <a:ahLst/>
          <a:cxnLst/>
          <a:rect l="0" t="0" r="0" b="0"/>
          <a:pathLst>
            <a:path>
              <a:moveTo>
                <a:pt x="4188372" y="2432339"/>
              </a:moveTo>
              <a:arcTo wR="2106834" hR="2106834" stAng="533266" swAng="878449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49A1DFA-E556-4926-A007-321307127F86}">
      <dsp:nvSpPr>
        <dsp:cNvPr id="0" name=""/>
        <dsp:cNvSpPr/>
      </dsp:nvSpPr>
      <dsp:spPr>
        <a:xfrm>
          <a:off x="5258263" y="3041513"/>
          <a:ext cx="2052908" cy="894429"/>
        </a:xfrm>
        <a:prstGeom prst="roundRect">
          <a:avLst/>
        </a:prstGeom>
        <a:solidFill>
          <a:schemeClr val="bg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>
              <a:solidFill>
                <a:schemeClr val="tx1"/>
              </a:solidFill>
            </a:rPr>
            <a:t>SENÁT</a:t>
          </a:r>
          <a:endParaRPr lang="cs-CZ" sz="2000" kern="1200" dirty="0">
            <a:solidFill>
              <a:schemeClr val="tx1"/>
            </a:solidFill>
          </a:endParaRPr>
        </a:p>
      </dsp:txBody>
      <dsp:txXfrm>
        <a:off x="5301925" y="3085175"/>
        <a:ext cx="1965584" cy="807105"/>
      </dsp:txXfrm>
    </dsp:sp>
    <dsp:sp modelId="{5BB4B288-BE19-4066-8491-20EA6BB2AAB8}">
      <dsp:nvSpPr>
        <dsp:cNvPr id="0" name=""/>
        <dsp:cNvSpPr/>
      </dsp:nvSpPr>
      <dsp:spPr>
        <a:xfrm>
          <a:off x="2127828" y="194153"/>
          <a:ext cx="4213669" cy="4213669"/>
        </a:xfrm>
        <a:custGeom>
          <a:avLst/>
          <a:gdLst/>
          <a:ahLst/>
          <a:cxnLst/>
          <a:rect l="0" t="0" r="0" b="0"/>
          <a:pathLst>
            <a:path>
              <a:moveTo>
                <a:pt x="3350827" y="3807198"/>
              </a:moveTo>
              <a:arcTo wR="2106834" hR="2106834" stAng="3228638" swAng="526649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6ED491E-2F32-4C8E-9BA9-341416304C75}">
      <dsp:nvSpPr>
        <dsp:cNvPr id="0" name=""/>
        <dsp:cNvSpPr/>
      </dsp:nvSpPr>
      <dsp:spPr>
        <a:xfrm>
          <a:off x="2666970" y="4218138"/>
          <a:ext cx="3440182" cy="894429"/>
        </a:xfrm>
        <a:prstGeom prst="roundRect">
          <a:avLst/>
        </a:prstGeom>
        <a:solidFill>
          <a:schemeClr val="bg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>
              <a:solidFill>
                <a:schemeClr val="tx1"/>
              </a:solidFill>
            </a:rPr>
            <a:t>Projednávání návrhu zákona na schůzi senátorů</a:t>
          </a:r>
          <a:endParaRPr lang="cs-CZ" sz="2000" kern="1200" dirty="0">
            <a:solidFill>
              <a:schemeClr val="tx1"/>
            </a:solidFill>
          </a:endParaRPr>
        </a:p>
      </dsp:txBody>
      <dsp:txXfrm>
        <a:off x="2710632" y="4261800"/>
        <a:ext cx="3352858" cy="807105"/>
      </dsp:txXfrm>
    </dsp:sp>
    <dsp:sp modelId="{585FB8DE-01EE-43B0-91CD-0DF9750A3B72}">
      <dsp:nvSpPr>
        <dsp:cNvPr id="0" name=""/>
        <dsp:cNvSpPr/>
      </dsp:nvSpPr>
      <dsp:spPr>
        <a:xfrm>
          <a:off x="2347994" y="158766"/>
          <a:ext cx="4213669" cy="4213669"/>
        </a:xfrm>
        <a:custGeom>
          <a:avLst/>
          <a:gdLst/>
          <a:ahLst/>
          <a:cxnLst/>
          <a:rect l="0" t="0" r="0" b="0"/>
          <a:pathLst>
            <a:path>
              <a:moveTo>
                <a:pt x="1186346" y="4001948"/>
              </a:moveTo>
              <a:arcTo wR="2106834" hR="2106834" stAng="6954398" swAng="697095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7FC28A-19AA-4286-BDF4-58E5BE51159D}">
      <dsp:nvSpPr>
        <dsp:cNvPr id="0" name=""/>
        <dsp:cNvSpPr/>
      </dsp:nvSpPr>
      <dsp:spPr>
        <a:xfrm>
          <a:off x="792091" y="2952328"/>
          <a:ext cx="3093418" cy="894429"/>
        </a:xfrm>
        <a:prstGeom prst="roundRect">
          <a:avLst/>
        </a:prstGeom>
        <a:solidFill>
          <a:schemeClr val="bg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>
              <a:solidFill>
                <a:schemeClr val="tx1"/>
              </a:solidFill>
            </a:rPr>
            <a:t>Vrácení zákona do Poslanecké sněmovny</a:t>
          </a:r>
          <a:endParaRPr lang="cs-CZ" sz="2000" kern="1200" dirty="0">
            <a:solidFill>
              <a:schemeClr val="tx1"/>
            </a:solidFill>
          </a:endParaRPr>
        </a:p>
      </dsp:txBody>
      <dsp:txXfrm>
        <a:off x="835753" y="2995990"/>
        <a:ext cx="3006094" cy="807105"/>
      </dsp:txXfrm>
    </dsp:sp>
    <dsp:sp modelId="{374BBC78-95A0-4158-9B1C-60D53280DCDE}">
      <dsp:nvSpPr>
        <dsp:cNvPr id="0" name=""/>
        <dsp:cNvSpPr/>
      </dsp:nvSpPr>
      <dsp:spPr>
        <a:xfrm>
          <a:off x="1991805" y="-44703"/>
          <a:ext cx="4213669" cy="4213669"/>
        </a:xfrm>
        <a:custGeom>
          <a:avLst/>
          <a:gdLst/>
          <a:ahLst/>
          <a:cxnLst/>
          <a:rect l="0" t="0" r="0" b="0"/>
          <a:pathLst>
            <a:path>
              <a:moveTo>
                <a:pt x="126458" y="2825766"/>
              </a:moveTo>
              <a:arcTo wR="2106834" hR="2106834" stAng="9602863" swAng="920037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E457755-CB59-4ED1-9BB2-B0BE01D236F4}">
      <dsp:nvSpPr>
        <dsp:cNvPr id="0" name=""/>
        <dsp:cNvSpPr/>
      </dsp:nvSpPr>
      <dsp:spPr>
        <a:xfrm>
          <a:off x="648062" y="1152123"/>
          <a:ext cx="3008640" cy="894429"/>
        </a:xfrm>
        <a:prstGeom prst="roundRect">
          <a:avLst/>
        </a:prstGeom>
        <a:solidFill>
          <a:schemeClr val="bg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>
              <a:solidFill>
                <a:schemeClr val="tx1"/>
              </a:solidFill>
            </a:rPr>
            <a:t>POSLANECKÁ SNĚMOVNA</a:t>
          </a:r>
          <a:endParaRPr lang="cs-CZ" sz="2000" kern="1200" dirty="0">
            <a:solidFill>
              <a:schemeClr val="tx1"/>
            </a:solidFill>
          </a:endParaRPr>
        </a:p>
      </dsp:txBody>
      <dsp:txXfrm>
        <a:off x="691724" y="1195785"/>
        <a:ext cx="2921316" cy="807105"/>
      </dsp:txXfrm>
    </dsp:sp>
    <dsp:sp modelId="{886A5440-BDD7-4597-9D4C-903BB98B59E6}">
      <dsp:nvSpPr>
        <dsp:cNvPr id="0" name=""/>
        <dsp:cNvSpPr/>
      </dsp:nvSpPr>
      <dsp:spPr>
        <a:xfrm>
          <a:off x="2084237" y="722299"/>
          <a:ext cx="4213669" cy="4213669"/>
        </a:xfrm>
        <a:custGeom>
          <a:avLst/>
          <a:gdLst/>
          <a:ahLst/>
          <a:cxnLst/>
          <a:rect l="0" t="0" r="0" b="0"/>
          <a:pathLst>
            <a:path>
              <a:moveTo>
                <a:pt x="913427" y="370594"/>
              </a:moveTo>
              <a:arcTo wR="2106834" hR="2106834" stAng="14129836" swAng="496775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1957CE-F231-4692-AD41-09474E658EEC}">
      <dsp:nvSpPr>
        <dsp:cNvPr id="0" name=""/>
        <dsp:cNvSpPr/>
      </dsp:nvSpPr>
      <dsp:spPr>
        <a:xfrm>
          <a:off x="6037048" y="3753589"/>
          <a:ext cx="91440" cy="36407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6407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428F97D-A56A-49F6-8AFE-BF93FE8DE583}">
      <dsp:nvSpPr>
        <dsp:cNvPr id="0" name=""/>
        <dsp:cNvSpPr/>
      </dsp:nvSpPr>
      <dsp:spPr>
        <a:xfrm>
          <a:off x="5965052" y="2169625"/>
          <a:ext cx="91440" cy="36385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85855"/>
              </a:lnTo>
              <a:lnTo>
                <a:pt x="117716" y="185855"/>
              </a:lnTo>
              <a:lnTo>
                <a:pt x="117716" y="36385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5110066-99BE-4F5F-AD41-210772C1691C}">
      <dsp:nvSpPr>
        <dsp:cNvPr id="0" name=""/>
        <dsp:cNvSpPr/>
      </dsp:nvSpPr>
      <dsp:spPr>
        <a:xfrm>
          <a:off x="4096649" y="605682"/>
          <a:ext cx="1914123" cy="7756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97679"/>
              </a:lnTo>
              <a:lnTo>
                <a:pt x="1914123" y="597679"/>
              </a:lnTo>
              <a:lnTo>
                <a:pt x="1914123" y="77567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4531644-D545-4665-8DD7-0C54DF845F4C}">
      <dsp:nvSpPr>
        <dsp:cNvPr id="0" name=""/>
        <dsp:cNvSpPr/>
      </dsp:nvSpPr>
      <dsp:spPr>
        <a:xfrm>
          <a:off x="1708921" y="2160937"/>
          <a:ext cx="178289" cy="37255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4555"/>
              </a:lnTo>
              <a:lnTo>
                <a:pt x="178289" y="194555"/>
              </a:lnTo>
              <a:lnTo>
                <a:pt x="178289" y="37255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306FE33-DB44-4D36-9474-56A8D283B5DD}">
      <dsp:nvSpPr>
        <dsp:cNvPr id="0" name=""/>
        <dsp:cNvSpPr/>
      </dsp:nvSpPr>
      <dsp:spPr>
        <a:xfrm>
          <a:off x="1708921" y="605682"/>
          <a:ext cx="2387727" cy="766991"/>
        </a:xfrm>
        <a:custGeom>
          <a:avLst/>
          <a:gdLst/>
          <a:ahLst/>
          <a:cxnLst/>
          <a:rect l="0" t="0" r="0" b="0"/>
          <a:pathLst>
            <a:path>
              <a:moveTo>
                <a:pt x="2387727" y="0"/>
              </a:moveTo>
              <a:lnTo>
                <a:pt x="2387727" y="588992"/>
              </a:lnTo>
              <a:lnTo>
                <a:pt x="0" y="588992"/>
              </a:lnTo>
              <a:lnTo>
                <a:pt x="0" y="76699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F7ECD5B-301D-453D-905C-D0377B6F135A}">
      <dsp:nvSpPr>
        <dsp:cNvPr id="0" name=""/>
        <dsp:cNvSpPr/>
      </dsp:nvSpPr>
      <dsp:spPr>
        <a:xfrm>
          <a:off x="1694272" y="-190304"/>
          <a:ext cx="4804752" cy="79598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5E5E4D1-3F3F-41E1-919C-8098FB67A2CD}">
      <dsp:nvSpPr>
        <dsp:cNvPr id="0" name=""/>
        <dsp:cNvSpPr/>
      </dsp:nvSpPr>
      <dsp:spPr>
        <a:xfrm>
          <a:off x="1907765" y="12512"/>
          <a:ext cx="4804752" cy="79598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4000" b="1" kern="1200" dirty="0" smtClean="0"/>
            <a:t>Moc výkonná</a:t>
          </a:r>
          <a:endParaRPr lang="cs-CZ" sz="4000" b="1" kern="1200" dirty="0"/>
        </a:p>
      </dsp:txBody>
      <dsp:txXfrm>
        <a:off x="1931079" y="35826"/>
        <a:ext cx="4758124" cy="749359"/>
      </dsp:txXfrm>
    </dsp:sp>
    <dsp:sp modelId="{BE91768B-E7B3-4D6E-B19F-DDBDF2465C20}">
      <dsp:nvSpPr>
        <dsp:cNvPr id="0" name=""/>
        <dsp:cNvSpPr/>
      </dsp:nvSpPr>
      <dsp:spPr>
        <a:xfrm>
          <a:off x="720239" y="1372673"/>
          <a:ext cx="1977365" cy="7882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F6ACEF6-4ADC-43AD-B1E7-5B94D0C9511E}">
      <dsp:nvSpPr>
        <dsp:cNvPr id="0" name=""/>
        <dsp:cNvSpPr/>
      </dsp:nvSpPr>
      <dsp:spPr>
        <a:xfrm>
          <a:off x="933731" y="1575491"/>
          <a:ext cx="1977365" cy="78826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200" b="1" kern="1200" dirty="0" smtClean="0"/>
            <a:t>Prezident</a:t>
          </a:r>
          <a:r>
            <a:rPr lang="cs-CZ" sz="3200" kern="1200" dirty="0" smtClean="0"/>
            <a:t> </a:t>
          </a:r>
          <a:endParaRPr lang="cs-CZ" sz="3200" kern="1200" dirty="0"/>
        </a:p>
      </dsp:txBody>
      <dsp:txXfrm>
        <a:off x="956818" y="1598578"/>
        <a:ext cx="1931191" cy="742089"/>
      </dsp:txXfrm>
    </dsp:sp>
    <dsp:sp modelId="{B7EB95C8-3112-4F15-B58A-FDAFA17D4B2A}">
      <dsp:nvSpPr>
        <dsp:cNvPr id="0" name=""/>
        <dsp:cNvSpPr/>
      </dsp:nvSpPr>
      <dsp:spPr>
        <a:xfrm>
          <a:off x="171487" y="2533492"/>
          <a:ext cx="3431447" cy="180421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7E07075-AA23-43E5-8BDD-A2B6B62A2883}">
      <dsp:nvSpPr>
        <dsp:cNvPr id="0" name=""/>
        <dsp:cNvSpPr/>
      </dsp:nvSpPr>
      <dsp:spPr>
        <a:xfrm>
          <a:off x="384980" y="2736310"/>
          <a:ext cx="3431447" cy="180421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200" b="1" kern="1200" dirty="0" smtClean="0"/>
            <a:t>-volen na 5 let, 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200" b="1" kern="1200" dirty="0" smtClean="0"/>
            <a:t>-</a:t>
          </a:r>
          <a:r>
            <a:rPr lang="cs-CZ" sz="3200" b="1" kern="1200" smtClean="0"/>
            <a:t>starší 40 </a:t>
          </a:r>
          <a:r>
            <a:rPr lang="cs-CZ" sz="3200" b="1" kern="1200" dirty="0" smtClean="0"/>
            <a:t>let</a:t>
          </a:r>
          <a:endParaRPr lang="cs-CZ" sz="3200" b="1" kern="1200" dirty="0"/>
        </a:p>
      </dsp:txBody>
      <dsp:txXfrm>
        <a:off x="437824" y="2789154"/>
        <a:ext cx="3325759" cy="1698524"/>
      </dsp:txXfrm>
    </dsp:sp>
    <dsp:sp modelId="{CFD42285-5E7F-4375-B5FF-DC32A70C30C2}">
      <dsp:nvSpPr>
        <dsp:cNvPr id="0" name=""/>
        <dsp:cNvSpPr/>
      </dsp:nvSpPr>
      <dsp:spPr>
        <a:xfrm>
          <a:off x="4642270" y="1381361"/>
          <a:ext cx="2737003" cy="7882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0851359-120B-4EED-812C-4AEEC6523A3C}">
      <dsp:nvSpPr>
        <dsp:cNvPr id="0" name=""/>
        <dsp:cNvSpPr/>
      </dsp:nvSpPr>
      <dsp:spPr>
        <a:xfrm>
          <a:off x="4855763" y="1584178"/>
          <a:ext cx="2737003" cy="78826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200" b="1" kern="1200" dirty="0" smtClean="0"/>
            <a:t>Vláda</a:t>
          </a:r>
          <a:endParaRPr lang="cs-CZ" sz="3200" b="1" kern="1200" dirty="0"/>
        </a:p>
      </dsp:txBody>
      <dsp:txXfrm>
        <a:off x="4878850" y="1607265"/>
        <a:ext cx="2690829" cy="742089"/>
      </dsp:txXfrm>
    </dsp:sp>
    <dsp:sp modelId="{7AC9162B-0C22-4211-9F3A-603ADBE4B445}">
      <dsp:nvSpPr>
        <dsp:cNvPr id="0" name=""/>
        <dsp:cNvSpPr/>
      </dsp:nvSpPr>
      <dsp:spPr>
        <a:xfrm>
          <a:off x="4570265" y="2533480"/>
          <a:ext cx="3025006" cy="122010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845809A-2700-4F06-9E92-2DD20F5AE55D}">
      <dsp:nvSpPr>
        <dsp:cNvPr id="0" name=""/>
        <dsp:cNvSpPr/>
      </dsp:nvSpPr>
      <dsp:spPr>
        <a:xfrm>
          <a:off x="4783757" y="2736298"/>
          <a:ext cx="3025006" cy="122010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200" b="1" kern="1200" dirty="0" smtClean="0"/>
            <a:t>Premiér a ministři</a:t>
          </a:r>
          <a:endParaRPr lang="cs-CZ" sz="3200" b="1" kern="1200" dirty="0"/>
        </a:p>
      </dsp:txBody>
      <dsp:txXfrm>
        <a:off x="4819493" y="2772034"/>
        <a:ext cx="2953534" cy="1148637"/>
      </dsp:txXfrm>
    </dsp:sp>
    <dsp:sp modelId="{97C2CF74-3D2A-47EA-9EBE-6C07C46DE436}">
      <dsp:nvSpPr>
        <dsp:cNvPr id="0" name=""/>
        <dsp:cNvSpPr/>
      </dsp:nvSpPr>
      <dsp:spPr>
        <a:xfrm>
          <a:off x="4545997" y="4117664"/>
          <a:ext cx="3073542" cy="122010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111B8C5-5D87-4CC6-B068-1EBC91F8F76B}">
      <dsp:nvSpPr>
        <dsp:cNvPr id="0" name=""/>
        <dsp:cNvSpPr/>
      </dsp:nvSpPr>
      <dsp:spPr>
        <a:xfrm>
          <a:off x="4759490" y="4320482"/>
          <a:ext cx="3073542" cy="122010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200" b="1" kern="1200" dirty="0" smtClean="0"/>
            <a:t>Ministerstva</a:t>
          </a:r>
          <a:endParaRPr lang="cs-CZ" sz="3200" b="1" kern="1200" dirty="0"/>
        </a:p>
      </dsp:txBody>
      <dsp:txXfrm>
        <a:off x="4795226" y="4356218"/>
        <a:ext cx="3002070" cy="114863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608F4A-6D27-4AE6-A941-4461F924A187}" type="datetimeFigureOut">
              <a:rPr lang="cs-CZ" smtClean="0"/>
              <a:t>19.3.2013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45C760-98D2-4DEA-A0B2-621646453BB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0212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5C760-98D2-4DEA-A0B2-621646453BBD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83154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Zvláštní postavení</a:t>
            </a:r>
            <a:r>
              <a:rPr lang="cs-CZ" baseline="0" dirty="0" smtClean="0"/>
              <a:t> zaujímá Ústavní soud.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5C760-98D2-4DEA-A0B2-621646453BBD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312505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8E716-39F5-4749-B19D-51469F9B1FBB}" type="datetimeFigureOut">
              <a:rPr lang="cs-CZ" smtClean="0"/>
              <a:t>19.3.2013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80CB8-760F-444D-B4CA-F6AB2D0FE53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12671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8E716-39F5-4749-B19D-51469F9B1FBB}" type="datetimeFigureOut">
              <a:rPr lang="cs-CZ" smtClean="0"/>
              <a:t>19.3.2013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80CB8-760F-444D-B4CA-F6AB2D0FE53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6513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8E716-39F5-4749-B19D-51469F9B1FBB}" type="datetimeFigureOut">
              <a:rPr lang="cs-CZ" smtClean="0"/>
              <a:t>19.3.2013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80CB8-760F-444D-B4CA-F6AB2D0FE53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68095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519C16-5892-4B57-8659-BBEDDEF731DD}" type="datetime1">
              <a:rPr lang="cs-CZ"/>
              <a:pPr>
                <a:defRPr/>
              </a:pPr>
              <a:t>19.3.2013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Dostupné z Metodického portálu www.rvp.cz, ISSN: 1802-4785, financovaného z ESF a státního rozpočtu ČR. Provozováno Výzkumným ústavem pedagogickým v Praze.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8D9D9A-6E19-449C-BF43-48F236F9AB82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28510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18D80E-AB0C-4B4B-B643-13C6342C23D8}" type="datetime1">
              <a:rPr lang="cs-CZ"/>
              <a:pPr>
                <a:defRPr/>
              </a:pPr>
              <a:t>19.3.2013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Dostupné z Metodického portálu www.rvp.cz, ISSN: 1802-4785, financovaného z ESF a státního rozpočtu ČR. Provozováno Výzkumným ústavem pedagogickým v Praze.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CCB4F7-A9F9-4F40-BB3E-6285761EEBC1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426782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F05697-1D08-4248-B965-1862B96D53AB}" type="datetime1">
              <a:rPr lang="cs-CZ"/>
              <a:pPr>
                <a:defRPr/>
              </a:pPr>
              <a:t>19.3.2013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Dostupné z Metodického portálu www.rvp.cz, ISSN: 1802-4785, financovaného z ESF a státního rozpočtu ČR. Provozováno Výzkumným ústavem pedagogickým v Praze.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5513D5-2903-480A-AF25-00AB2037CE78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572595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3A942C-6783-41C3-A61B-56225ADCDB79}" type="datetime1">
              <a:rPr lang="cs-CZ"/>
              <a:pPr>
                <a:defRPr/>
              </a:pPr>
              <a:t>19.3.2013</a:t>
            </a:fld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Dostupné z Metodického portálu www.rvp.cz, ISSN: 1802-4785, financovaného z ESF a státního rozpočtu ČR. Provozováno Výzkumným ústavem pedagogickým v Praze.</a:t>
            </a:r>
            <a:endParaRPr lang="cs-CZ" dirty="0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4DD02D-3793-48FF-891C-EE274CAE4B30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618360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913540-86F4-4CBE-8A30-3E236BD6C798}" type="datetime1">
              <a:rPr lang="cs-CZ"/>
              <a:pPr>
                <a:defRPr/>
              </a:pPr>
              <a:t>19.3.2013</a:t>
            </a:fld>
            <a:endParaRPr lang="cs-CZ" dirty="0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Dostupné z Metodického portálu www.rvp.cz, ISSN: 1802-4785, financovaného z ESF a státního rozpočtu ČR. Provozováno Výzkumným ústavem pedagogickým v Praze.</a:t>
            </a:r>
            <a:endParaRPr lang="cs-CZ" dirty="0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091C97-B483-42A5-A6AB-A9663183F4FA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1655790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B69750-3BF1-4DA5-8C5C-ADF69AE6F7F0}" type="datetime1">
              <a:rPr lang="cs-CZ"/>
              <a:pPr>
                <a:defRPr/>
              </a:pPr>
              <a:t>19.3.2013</a:t>
            </a:fld>
            <a:endParaRPr lang="cs-CZ" dirty="0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Dostupné z Metodického portálu www.rvp.cz, ISSN: 1802-4785, financovaného z ESF a státního rozpočtu ČR. Provozováno Výzkumným ústavem pedagogickým v Praze.</a:t>
            </a:r>
            <a:endParaRPr lang="cs-CZ" dirty="0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DABCE4-5A36-4FCE-8338-EDF365EE83D3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2394966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5E3273-AFF4-4379-AE35-280658610258}" type="datetime1">
              <a:rPr lang="cs-CZ"/>
              <a:pPr>
                <a:defRPr/>
              </a:pPr>
              <a:t>19.3.2013</a:t>
            </a:fld>
            <a:endParaRPr lang="cs-CZ" dirty="0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Dostupné z Metodického portálu www.rvp.cz, ISSN: 1802-4785, financovaného z ESF a státního rozpočtu ČR. Provozováno Výzkumným ústavem pedagogickým v Praze.</a:t>
            </a:r>
            <a:endParaRPr lang="cs-CZ" dirty="0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C7AE3C-8D97-4205-82A2-23520518BB43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2106243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F50208-FB66-4042-96B6-03DE2BD2A4F8}" type="datetime1">
              <a:rPr lang="cs-CZ"/>
              <a:pPr>
                <a:defRPr/>
              </a:pPr>
              <a:t>19.3.2013</a:t>
            </a:fld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Dostupné z Metodického portálu www.rvp.cz, ISSN: 1802-4785, financovaného z ESF a státního rozpočtu ČR. Provozováno Výzkumným ústavem pedagogickým v Praze.</a:t>
            </a:r>
            <a:endParaRPr lang="cs-CZ" dirty="0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936261-B237-4CAD-9B12-2E68D5C82E74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885361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8E716-39F5-4749-B19D-51469F9B1FBB}" type="datetimeFigureOut">
              <a:rPr lang="cs-CZ" smtClean="0"/>
              <a:t>19.3.2013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80CB8-760F-444D-B4CA-F6AB2D0FE53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168900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Klepnutím na ikonu přidáte obrázek.</a:t>
            </a:r>
            <a:endParaRPr lang="cs-CZ" noProof="0" dirty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D8DC6D-9868-4A75-8153-A2A4881A3B9E}" type="datetime1">
              <a:rPr lang="cs-CZ"/>
              <a:pPr>
                <a:defRPr/>
              </a:pPr>
              <a:t>19.3.2013</a:t>
            </a:fld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Dostupné z Metodického portálu www.rvp.cz, ISSN: 1802-4785, financovaného z ESF a státního rozpočtu ČR. Provozováno Výzkumným ústavem pedagogickým v Praze.</a:t>
            </a:r>
            <a:endParaRPr lang="cs-CZ" dirty="0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E19E7A-8C0E-4CEC-893C-DA685CB55DF8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8611676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A6B4EF-DB6E-46D9-AAB4-E5125A1E5BC9}" type="datetime1">
              <a:rPr lang="cs-CZ"/>
              <a:pPr>
                <a:defRPr/>
              </a:pPr>
              <a:t>19.3.2013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Dostupné z Metodického portálu www.rvp.cz, ISSN: 1802-4785, financovaného z ESF a státního rozpočtu ČR. Provozováno Výzkumným ústavem pedagogickým v Praze.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836BF4-3965-4D91-A654-18AC75D39A02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1687853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EA0E98-ADBD-445B-9CEC-F06561E5252F}" type="datetime1">
              <a:rPr lang="cs-CZ"/>
              <a:pPr>
                <a:defRPr/>
              </a:pPr>
              <a:t>19.3.2013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Dostupné z Metodického portálu www.rvp.cz, ISSN: 1802-4785, financovaného z ESF a státního rozpočtu ČR. Provozováno Výzkumným ústavem pedagogickým v Praze.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43EB0B-8AC9-4103-AE69-BD9793FB95A3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077590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8E716-39F5-4749-B19D-51469F9B1FBB}" type="datetimeFigureOut">
              <a:rPr lang="cs-CZ" smtClean="0"/>
              <a:t>19.3.2013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80CB8-760F-444D-B4CA-F6AB2D0FE53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7993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8E716-39F5-4749-B19D-51469F9B1FBB}" type="datetimeFigureOut">
              <a:rPr lang="cs-CZ" smtClean="0"/>
              <a:t>19.3.2013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80CB8-760F-444D-B4CA-F6AB2D0FE53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19685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8E716-39F5-4749-B19D-51469F9B1FBB}" type="datetimeFigureOut">
              <a:rPr lang="cs-CZ" smtClean="0"/>
              <a:t>19.3.2013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80CB8-760F-444D-B4CA-F6AB2D0FE53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304903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8E716-39F5-4749-B19D-51469F9B1FBB}" type="datetimeFigureOut">
              <a:rPr lang="cs-CZ" smtClean="0"/>
              <a:t>19.3.2013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80CB8-760F-444D-B4CA-F6AB2D0FE53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42592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8E716-39F5-4749-B19D-51469F9B1FBB}" type="datetimeFigureOut">
              <a:rPr lang="cs-CZ" smtClean="0"/>
              <a:t>19.3.2013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80CB8-760F-444D-B4CA-F6AB2D0FE53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05975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8E716-39F5-4749-B19D-51469F9B1FBB}" type="datetimeFigureOut">
              <a:rPr lang="cs-CZ" smtClean="0"/>
              <a:t>19.3.2013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80CB8-760F-444D-B4CA-F6AB2D0FE53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11611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8E716-39F5-4749-B19D-51469F9B1FBB}" type="datetimeFigureOut">
              <a:rPr lang="cs-CZ" smtClean="0"/>
              <a:t>19.3.2013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80CB8-760F-444D-B4CA-F6AB2D0FE53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72590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F8E716-39F5-4749-B19D-51469F9B1FBB}" type="datetimeFigureOut">
              <a:rPr lang="cs-CZ" smtClean="0"/>
              <a:t>19.3.2013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880CB8-760F-444D-B4CA-F6AB2D0FE53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748446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2051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CACB728-2133-440B-B9B3-111054EB4233}" type="datetime1">
              <a:rPr lang="cs-CZ"/>
              <a:pPr>
                <a:defRPr/>
              </a:pPr>
              <a:t>19.3.2013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cs-CZ"/>
              <a:t>Dostupné z Metodického portálu www.rvp.cz, ISSN: 1802-4785, financovaného z ESF a státního rozpočtu ČR. Provozováno Výzkumným ústavem pedagogickým v Praze.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8A22048-349E-47C3-9BF2-483EDBACF947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768132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adpis 1"/>
          <p:cNvSpPr>
            <a:spLocks noGrp="1"/>
          </p:cNvSpPr>
          <p:nvPr>
            <p:ph type="ctrTitle"/>
          </p:nvPr>
        </p:nvSpPr>
        <p:spPr>
          <a:xfrm>
            <a:off x="685800" y="333375"/>
            <a:ext cx="7772400" cy="4895850"/>
          </a:xfrm>
        </p:spPr>
        <p:txBody>
          <a:bodyPr/>
          <a:lstStyle/>
          <a:p>
            <a:pPr eaLnBrk="1" hangingPunct="1">
              <a:defRPr/>
            </a:pPr>
            <a:r>
              <a:rPr lang="cs-CZ" sz="2400" b="1" dirty="0" smtClean="0">
                <a:latin typeface="+mn-lt"/>
              </a:rPr>
              <a:t>Základní škola a Mateřská škola, Šumná, okres Znojmo</a:t>
            </a:r>
            <a:br>
              <a:rPr lang="cs-CZ" sz="2400" b="1" dirty="0" smtClean="0">
                <a:latin typeface="+mn-lt"/>
              </a:rPr>
            </a:br>
            <a:r>
              <a:rPr lang="cs-CZ" sz="2400" b="1" dirty="0" smtClean="0">
                <a:latin typeface="+mn-lt"/>
              </a:rPr>
              <a:t>OP VK 1.4 75022320</a:t>
            </a:r>
            <a:br>
              <a:rPr lang="cs-CZ" sz="2400" b="1" dirty="0" smtClean="0">
                <a:latin typeface="+mn-lt"/>
              </a:rPr>
            </a:br>
            <a:r>
              <a:rPr lang="cs-CZ" sz="2800" b="1" dirty="0" smtClean="0">
                <a:latin typeface="+mn-lt"/>
              </a:rPr>
              <a:t>Tematický celek: Výchova k občanství II. stupeň</a:t>
            </a:r>
            <a:r>
              <a:rPr lang="cs-CZ" sz="3200" b="1" dirty="0" smtClean="0">
                <a:latin typeface="+mn-lt"/>
              </a:rPr>
              <a:t/>
            </a:r>
            <a:br>
              <a:rPr lang="cs-CZ" sz="3200" b="1" dirty="0" smtClean="0">
                <a:latin typeface="+mn-lt"/>
              </a:rPr>
            </a:br>
            <a:r>
              <a:rPr lang="cs-CZ" sz="3200" b="1" dirty="0" smtClean="0">
                <a:latin typeface="+mn-lt"/>
              </a:rPr>
              <a:t>Název a číslo učebního materiálu</a:t>
            </a:r>
            <a:br>
              <a:rPr lang="cs-CZ" sz="3200" b="1" dirty="0" smtClean="0">
                <a:latin typeface="+mn-lt"/>
              </a:rPr>
            </a:br>
            <a:r>
              <a:rPr lang="cs-CZ" sz="2000" b="1" dirty="0" smtClean="0">
                <a:latin typeface="+mn-lt"/>
              </a:rPr>
              <a:t>Moc ve státě</a:t>
            </a:r>
            <a:br>
              <a:rPr lang="cs-CZ" sz="2000" b="1" dirty="0" smtClean="0">
                <a:latin typeface="+mn-lt"/>
              </a:rPr>
            </a:br>
            <a:r>
              <a:rPr lang="cs-CZ" sz="2000" b="1" dirty="0" smtClean="0">
                <a:latin typeface="+mn-lt"/>
              </a:rPr>
              <a:t>VY_32_INOVACE_06_01</a:t>
            </a:r>
            <a:br>
              <a:rPr lang="cs-CZ" sz="2000" b="1" dirty="0" smtClean="0">
                <a:latin typeface="+mn-lt"/>
              </a:rPr>
            </a:br>
            <a:r>
              <a:rPr lang="cs-CZ" sz="2000" b="1" dirty="0" smtClean="0">
                <a:latin typeface="+mn-lt"/>
              </a:rPr>
              <a:t>Tomáš Zezula</a:t>
            </a:r>
            <a:r>
              <a:rPr lang="cs-CZ" sz="2000" b="1" i="1" dirty="0" smtClean="0"/>
              <a:t/>
            </a:r>
            <a:br>
              <a:rPr lang="cs-CZ" sz="2000" b="1" i="1" dirty="0" smtClean="0"/>
            </a:br>
            <a:r>
              <a:rPr lang="cs-CZ" sz="2400" b="1" dirty="0"/>
              <a:t/>
            </a:r>
            <a:br>
              <a:rPr lang="cs-CZ" sz="2400" b="1" dirty="0"/>
            </a:br>
            <a:r>
              <a:rPr lang="cs-CZ" sz="2400" b="1" dirty="0" smtClean="0"/>
              <a:t>Anotace: </a:t>
            </a:r>
            <a:r>
              <a:rPr lang="cs-CZ" sz="2000" b="1" dirty="0" smtClean="0"/>
              <a:t>Rozdělení moci ve státě – zákonodárná, výkonná a soudní</a:t>
            </a:r>
            <a:r>
              <a:rPr lang="cs-CZ" sz="2000" b="1" i="1" dirty="0" smtClean="0"/>
              <a:t/>
            </a:r>
            <a:br>
              <a:rPr lang="cs-CZ" sz="2000" b="1" i="1" dirty="0" smtClean="0"/>
            </a:br>
            <a:r>
              <a:rPr lang="cs-CZ" sz="2400" b="1" dirty="0" smtClean="0"/>
              <a:t>Metodika: prezentace slouží k předvedení na interaktivní tabuli</a:t>
            </a:r>
            <a:endParaRPr lang="cs-CZ" sz="2400" dirty="0" smtClean="0">
              <a:latin typeface="+mn-lt"/>
            </a:endParaRPr>
          </a:p>
        </p:txBody>
      </p:sp>
      <p:pic>
        <p:nvPicPr>
          <p:cNvPr id="307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150" y="5373688"/>
            <a:ext cx="5715000" cy="1247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59605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620688"/>
            <a:ext cx="8229600" cy="5577483"/>
          </a:xfrm>
        </p:spPr>
        <p:txBody>
          <a:bodyPr/>
          <a:lstStyle/>
          <a:p>
            <a:pPr marL="0" indent="0">
              <a:buNone/>
            </a:pPr>
            <a:r>
              <a:rPr lang="cs-CZ" dirty="0" smtClean="0"/>
              <a:t>Zdroje:</a:t>
            </a:r>
          </a:p>
          <a:p>
            <a:r>
              <a:rPr lang="cs-CZ" sz="2000" dirty="0" smtClean="0"/>
              <a:t>Janošková D., Ondráčková M. Občanská výchova 8, učebnice pro základní školy a víceletá gymnázia, 1. vydání, Plzeň: Nakladatelství Fraus 2005, ISBN 80-7238-393-0</a:t>
            </a:r>
          </a:p>
          <a:p>
            <a:endParaRPr lang="cs-CZ" sz="2000" dirty="0"/>
          </a:p>
          <a:p>
            <a:r>
              <a:rPr lang="cs-CZ" sz="2000" dirty="0" smtClean="0"/>
              <a:t>Janošková D., Ondráčková M. Občanská výchova 8, příručka pro učitele pro základní školy a víceletá gymnázia, 1. vydání</a:t>
            </a:r>
            <a:r>
              <a:rPr lang="cs-CZ" sz="2000" smtClean="0"/>
              <a:t>, Plzeň: </a:t>
            </a:r>
            <a:r>
              <a:rPr lang="cs-CZ" sz="2000" dirty="0" smtClean="0"/>
              <a:t>Nakladatelství Fraus 2005, ISBN 80-7238-394-9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0504225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Moc zákonodárná</a:t>
            </a:r>
            <a:endParaRPr lang="cs-CZ" dirty="0"/>
          </a:p>
        </p:txBody>
      </p:sp>
      <p:graphicFrame>
        <p:nvGraphicFramePr>
          <p:cNvPr id="7" name="Zástupný symbol pro obsah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53327759"/>
              </p:ext>
            </p:extLst>
          </p:nvPr>
        </p:nvGraphicFramePr>
        <p:xfrm>
          <a:off x="457200" y="1711349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19177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F148360A-9E89-419B-A874-F7E47132C74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graphicEl>
                                              <a:dgm id="{F148360A-9E89-419B-A874-F7E47132C74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graphicEl>
                                              <a:dgm id="{F148360A-9E89-419B-A874-F7E47132C74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9FBE7EF3-53C8-4177-9EE3-C2D47151BD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>
                                            <p:graphicEl>
                                              <a:dgm id="{9FBE7EF3-53C8-4177-9EE3-C2D47151BD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graphicEl>
                                              <a:dgm id="{9FBE7EF3-53C8-4177-9EE3-C2D47151BD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85750E9E-8D49-419C-95C1-1FE89F2EEE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>
                                            <p:graphicEl>
                                              <a:dgm id="{85750E9E-8D49-419C-95C1-1FE89F2EEE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>
                                            <p:graphicEl>
                                              <a:dgm id="{85750E9E-8D49-419C-95C1-1FE89F2EEE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FA738B49-F96D-4022-90DF-C55AC126BD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>
                                            <p:graphicEl>
                                              <a:dgm id="{FA738B49-F96D-4022-90DF-C55AC126BD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>
                                            <p:graphicEl>
                                              <a:dgm id="{FA738B49-F96D-4022-90DF-C55AC126BD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F23A0F38-4A49-4E84-80E1-E5C6988BADE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graphicEl>
                                              <a:dgm id="{F23A0F38-4A49-4E84-80E1-E5C6988BADE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graphicEl>
                                              <a:dgm id="{F23A0F38-4A49-4E84-80E1-E5C6988BADE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D5D20504-6321-4243-A4CE-33963EB216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graphicEl>
                                              <a:dgm id="{D5D20504-6321-4243-A4CE-33963EB216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graphicEl>
                                              <a:dgm id="{D5D20504-6321-4243-A4CE-33963EB216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5E0F893E-AA17-4527-9F47-23CCDE235F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">
                                            <p:graphicEl>
                                              <a:dgm id="{5E0F893E-AA17-4527-9F47-23CCDE235F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">
                                            <p:graphicEl>
                                              <a:dgm id="{5E0F893E-AA17-4527-9F47-23CCDE235F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644B7F74-41D6-4E66-842B-A4A41FC8CD7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7">
                                            <p:graphicEl>
                                              <a:dgm id="{644B7F74-41D6-4E66-842B-A4A41FC8CD7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7">
                                            <p:graphicEl>
                                              <a:dgm id="{644B7F74-41D6-4E66-842B-A4A41FC8CD7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A85CE54F-BD99-4A11-9107-4DBCD009F6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7">
                                            <p:graphicEl>
                                              <a:dgm id="{A85CE54F-BD99-4A11-9107-4DBCD009F6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7">
                                            <p:graphicEl>
                                              <a:dgm id="{A85CE54F-BD99-4A11-9107-4DBCD009F6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DDE0513C-BE0A-4D35-AE25-48F38EADE10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">
                                            <p:graphicEl>
                                              <a:dgm id="{DDE0513C-BE0A-4D35-AE25-48F38EADE10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">
                                            <p:graphicEl>
                                              <a:dgm id="{DDE0513C-BE0A-4D35-AE25-48F38EADE10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E0ADBCFE-8A7A-4AAE-9F4E-C40BFFC6C25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7">
                                            <p:graphicEl>
                                              <a:dgm id="{E0ADBCFE-8A7A-4AAE-9F4E-C40BFFC6C25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7">
                                            <p:graphicEl>
                                              <a:dgm id="{E0ADBCFE-8A7A-4AAE-9F4E-C40BFFC6C25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3501EB74-6857-486D-9056-22404C9015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7">
                                            <p:graphicEl>
                                              <a:dgm id="{3501EB74-6857-486D-9056-22404C9015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7">
                                            <p:graphicEl>
                                              <a:dgm id="{3501EB74-6857-486D-9056-22404C9015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06D4EE15-4E92-4CAA-975A-832A3DBEAA6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7">
                                            <p:graphicEl>
                                              <a:dgm id="{06D4EE15-4E92-4CAA-975A-832A3DBEAA6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7">
                                            <p:graphicEl>
                                              <a:dgm id="{06D4EE15-4E92-4CAA-975A-832A3DBEAA6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C522B89A-7C53-4680-8A1D-68215AB3722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7">
                                            <p:graphicEl>
                                              <a:dgm id="{C522B89A-7C53-4680-8A1D-68215AB3722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7">
                                            <p:graphicEl>
                                              <a:dgm id="{C522B89A-7C53-4680-8A1D-68215AB3722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93A8BBE5-EF75-4689-8097-A62524344F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7">
                                            <p:graphicEl>
                                              <a:dgm id="{93A8BBE5-EF75-4689-8097-A62524344F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7">
                                            <p:graphicEl>
                                              <a:dgm id="{93A8BBE5-EF75-4689-8097-A62524344F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67BEB7A4-A9D8-4ED1-94AD-85FD0B9C33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7">
                                            <p:graphicEl>
                                              <a:dgm id="{67BEB7A4-A9D8-4ED1-94AD-85FD0B9C33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7">
                                            <p:graphicEl>
                                              <a:dgm id="{67BEB7A4-A9D8-4ED1-94AD-85FD0B9C33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FD14A50B-72EA-4DB3-AE36-EBF669C9663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7">
                                            <p:graphicEl>
                                              <a:dgm id="{FD14A50B-72EA-4DB3-AE36-EBF669C9663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7">
                                            <p:graphicEl>
                                              <a:dgm id="{FD14A50B-72EA-4DB3-AE36-EBF669C9663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3BDA100E-7857-4B7C-8D4D-8827315C799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7">
                                            <p:graphicEl>
                                              <a:dgm id="{3BDA100E-7857-4B7C-8D4D-8827315C799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7">
                                            <p:graphicEl>
                                              <a:dgm id="{3BDA100E-7857-4B7C-8D4D-8827315C799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F2587708-68BB-426F-A045-81C458347C6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7">
                                            <p:graphicEl>
                                              <a:dgm id="{F2587708-68BB-426F-A045-81C458347C6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7">
                                            <p:graphicEl>
                                              <a:dgm id="{F2587708-68BB-426F-A045-81C458347C6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BD5C28C3-75F1-4527-AF98-84FB0309AE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7">
                                            <p:graphicEl>
                                              <a:dgm id="{BD5C28C3-75F1-4527-AF98-84FB0309AE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7">
                                            <p:graphicEl>
                                              <a:dgm id="{BD5C28C3-75F1-4527-AF98-84FB0309AE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0E830C03-7E9D-4BFB-B783-CAA1C1F49F2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7">
                                            <p:graphicEl>
                                              <a:dgm id="{0E830C03-7E9D-4BFB-B783-CAA1C1F49F2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7">
                                            <p:graphicEl>
                                              <a:dgm id="{0E830C03-7E9D-4BFB-B783-CAA1C1F49F2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CB66960C-8BAC-4CA9-9796-24968E741A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7">
                                            <p:graphicEl>
                                              <a:dgm id="{CB66960C-8BAC-4CA9-9796-24968E741A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7">
                                            <p:graphicEl>
                                              <a:dgm id="{CB66960C-8BAC-4CA9-9796-24968E741A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4369EB24-4AEA-4B66-9394-341F3E06075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7">
                                            <p:graphicEl>
                                              <a:dgm id="{4369EB24-4AEA-4B66-9394-341F3E06075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7">
                                            <p:graphicEl>
                                              <a:dgm id="{4369EB24-4AEA-4B66-9394-341F3E06075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1B8EF6E4-FD80-4095-8179-6915BA029FE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7">
                                            <p:graphicEl>
                                              <a:dgm id="{1B8EF6E4-FD80-4095-8179-6915BA029FE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7">
                                            <p:graphicEl>
                                              <a:dgm id="{1B8EF6E4-FD80-4095-8179-6915BA029FE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002BA99E-6A8E-4506-8AFA-E12A9F4DC51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7">
                                            <p:graphicEl>
                                              <a:dgm id="{002BA99E-6A8E-4506-8AFA-E12A9F4DC51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7">
                                            <p:graphicEl>
                                              <a:dgm id="{002BA99E-6A8E-4506-8AFA-E12A9F4DC51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96BA3E7B-C698-44B5-BEA4-1FA67AC88F7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7">
                                            <p:graphicEl>
                                              <a:dgm id="{96BA3E7B-C698-44B5-BEA4-1FA67AC88F7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7">
                                            <p:graphicEl>
                                              <a:dgm id="{96BA3E7B-C698-44B5-BEA4-1FA67AC88F7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C0E43470-016A-4570-A557-7B6052556A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7">
                                            <p:graphicEl>
                                              <a:dgm id="{C0E43470-016A-4570-A557-7B6052556A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7">
                                            <p:graphicEl>
                                              <a:dgm id="{C0E43470-016A-4570-A557-7B6052556A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010814C6-D262-4A81-805E-68F5167F8F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7">
                                            <p:graphicEl>
                                              <a:dgm id="{010814C6-D262-4A81-805E-68F5167F8F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7">
                                            <p:graphicEl>
                                              <a:dgm id="{010814C6-D262-4A81-805E-68F5167F8F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66F60BE3-598D-453F-B947-C388E6B52E2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7">
                                            <p:graphicEl>
                                              <a:dgm id="{66F60BE3-598D-453F-B947-C388E6B52E2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7">
                                            <p:graphicEl>
                                              <a:dgm id="{66F60BE3-598D-453F-B947-C388E6B52E2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13C96833-CEAF-4746-8754-0E0B121150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9" dur="500" fill="hold"/>
                                        <p:tgtEl>
                                          <p:spTgt spid="7">
                                            <p:graphicEl>
                                              <a:dgm id="{13C96833-CEAF-4746-8754-0E0B121150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0" dur="500" fill="hold"/>
                                        <p:tgtEl>
                                          <p:spTgt spid="7">
                                            <p:graphicEl>
                                              <a:dgm id="{13C96833-CEAF-4746-8754-0E0B121150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1BFDE8D6-69E1-4F42-B5BD-B4F9C158358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3" dur="500" fill="hold"/>
                                        <p:tgtEl>
                                          <p:spTgt spid="7">
                                            <p:graphicEl>
                                              <a:dgm id="{1BFDE8D6-69E1-4F42-B5BD-B4F9C158358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4" dur="500" fill="hold"/>
                                        <p:tgtEl>
                                          <p:spTgt spid="7">
                                            <p:graphicEl>
                                              <a:dgm id="{1BFDE8D6-69E1-4F42-B5BD-B4F9C158358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34FF4A2A-0EB7-402C-A07D-F8172DEB75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7">
                                            <p:graphicEl>
                                              <a:dgm id="{34FF4A2A-0EB7-402C-A07D-F8172DEB75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7">
                                            <p:graphicEl>
                                              <a:dgm id="{34FF4A2A-0EB7-402C-A07D-F8172DEB75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7" grpId="0">
        <p:bldSub>
          <a:bldDgm bld="lvlOne"/>
        </p:bldSub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/>
          <a:lstStyle/>
          <a:p>
            <a:r>
              <a:rPr lang="cs-CZ" b="1" dirty="0" smtClean="0"/>
              <a:t>Legislativní proces</a:t>
            </a:r>
            <a:endParaRPr lang="cs-CZ" b="1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sz="2800" dirty="0" smtClean="0"/>
              <a:t>Podání návrhu zákona</a:t>
            </a:r>
          </a:p>
          <a:p>
            <a:pPr lvl="1">
              <a:buFont typeface="Wingdings" pitchFamily="2" charset="2"/>
              <a:buChar char="Ø"/>
            </a:pPr>
            <a:r>
              <a:rPr lang="cs-CZ" sz="2000" dirty="0" smtClean="0"/>
              <a:t>Poslanci</a:t>
            </a:r>
          </a:p>
          <a:p>
            <a:pPr lvl="1">
              <a:buFont typeface="Wingdings" pitchFamily="2" charset="2"/>
              <a:buChar char="Ø"/>
            </a:pPr>
            <a:r>
              <a:rPr lang="cs-CZ" sz="2000" dirty="0" smtClean="0"/>
              <a:t>Senát</a:t>
            </a:r>
          </a:p>
          <a:p>
            <a:pPr lvl="1">
              <a:buFont typeface="Wingdings" pitchFamily="2" charset="2"/>
              <a:buChar char="Ø"/>
            </a:pPr>
            <a:r>
              <a:rPr lang="cs-CZ" sz="2000" dirty="0" smtClean="0"/>
              <a:t>Vláda</a:t>
            </a:r>
          </a:p>
          <a:p>
            <a:pPr lvl="1">
              <a:buFont typeface="Wingdings" pitchFamily="2" charset="2"/>
              <a:buChar char="Ø"/>
            </a:pPr>
            <a:r>
              <a:rPr lang="cs-CZ" sz="2000" dirty="0" smtClean="0"/>
              <a:t>Zastupitelstva krajů</a:t>
            </a:r>
          </a:p>
          <a:p>
            <a:pPr marL="0" indent="0">
              <a:buNone/>
            </a:pPr>
            <a:endParaRPr lang="cs-CZ" sz="2800" dirty="0" smtClean="0"/>
          </a:p>
          <a:p>
            <a:pPr marL="0" indent="0">
              <a:buNone/>
            </a:pPr>
            <a:r>
              <a:rPr lang="cs-CZ" sz="2800" dirty="0" smtClean="0"/>
              <a:t>2. Projednání návrhu zákona </a:t>
            </a:r>
            <a:r>
              <a:rPr lang="cs-CZ" dirty="0" smtClean="0"/>
              <a:t>– </a:t>
            </a:r>
            <a:r>
              <a:rPr lang="cs-CZ" sz="2000" dirty="0" smtClean="0"/>
              <a:t>v Poslanecké sněmovně (ve třech čteních)	</a:t>
            </a:r>
            <a:endParaRPr lang="cs-CZ" sz="2000" dirty="0"/>
          </a:p>
          <a:p>
            <a:pPr marL="0" indent="0">
              <a:buNone/>
            </a:pPr>
            <a:endParaRPr lang="cs-CZ" sz="2800" dirty="0" smtClean="0"/>
          </a:p>
          <a:p>
            <a:pPr marL="0" indent="0">
              <a:buNone/>
            </a:pPr>
            <a:r>
              <a:rPr lang="cs-CZ" sz="2800" dirty="0" smtClean="0"/>
              <a:t>3. Schválení zákona – </a:t>
            </a:r>
            <a:r>
              <a:rPr lang="cs-CZ" sz="2000" dirty="0" smtClean="0"/>
              <a:t>v PS, v Senátu a podpis prezidenta</a:t>
            </a:r>
            <a:endParaRPr lang="cs-CZ" sz="2000" dirty="0"/>
          </a:p>
          <a:p>
            <a:pPr marL="0" indent="0">
              <a:buNone/>
            </a:pPr>
            <a:endParaRPr lang="cs-CZ" sz="2800" dirty="0" smtClean="0"/>
          </a:p>
          <a:p>
            <a:pPr marL="0" indent="0">
              <a:buNone/>
            </a:pPr>
            <a:r>
              <a:rPr lang="cs-CZ" sz="2800" dirty="0" smtClean="0"/>
              <a:t>4. Vyhlášení zákona – </a:t>
            </a:r>
            <a:r>
              <a:rPr lang="cs-CZ" sz="2000" dirty="0" smtClean="0"/>
              <a:t>ve Sbírce zákonů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4179854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cs-CZ" b="1" dirty="0" smtClean="0"/>
              <a:t>Hlasování o návrhu zákona</a:t>
            </a:r>
            <a:endParaRPr lang="cs-CZ" b="1" dirty="0"/>
          </a:p>
        </p:txBody>
      </p:sp>
      <p:graphicFrame>
        <p:nvGraphicFramePr>
          <p:cNvPr id="10" name="Zástupný symbol pro obsah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66300202"/>
              </p:ext>
            </p:extLst>
          </p:nvPr>
        </p:nvGraphicFramePr>
        <p:xfrm>
          <a:off x="467544" y="1484784"/>
          <a:ext cx="8424936" cy="511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42769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0260B46E-AFC3-470C-9364-FEECE7C628E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>
                                            <p:graphicEl>
                                              <a:dgm id="{0260B46E-AFC3-470C-9364-FEECE7C628E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>
                                            <p:graphicEl>
                                              <a:dgm id="{0260B46E-AFC3-470C-9364-FEECE7C628E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0580D751-F748-4E49-A965-3BDF54C1A4C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>
                                            <p:graphicEl>
                                              <a:dgm id="{0580D751-F748-4E49-A965-3BDF54C1A4C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>
                                            <p:graphicEl>
                                              <a:dgm id="{0580D751-F748-4E49-A965-3BDF54C1A4C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B32EA816-944C-4651-B652-A003467624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>
                                            <p:graphicEl>
                                              <a:dgm id="{B32EA816-944C-4651-B652-A003467624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>
                                            <p:graphicEl>
                                              <a:dgm id="{B32EA816-944C-4651-B652-A003467624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69509203-A286-4D41-962F-C1EC3F2FA3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">
                                            <p:graphicEl>
                                              <a:dgm id="{69509203-A286-4D41-962F-C1EC3F2FA3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">
                                            <p:graphicEl>
                                              <a:dgm id="{69509203-A286-4D41-962F-C1EC3F2FA3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E49A1DFA-E556-4926-A007-321307127F8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">
                                            <p:graphicEl>
                                              <a:dgm id="{E49A1DFA-E556-4926-A007-321307127F8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">
                                            <p:graphicEl>
                                              <a:dgm id="{E49A1DFA-E556-4926-A007-321307127F8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5BB4B288-BE19-4066-8491-20EA6BB2AAB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0">
                                            <p:graphicEl>
                                              <a:dgm id="{5BB4B288-BE19-4066-8491-20EA6BB2AAB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0">
                                            <p:graphicEl>
                                              <a:dgm id="{5BB4B288-BE19-4066-8491-20EA6BB2AAB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16ED491E-2F32-4C8E-9BA9-341416304C7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>
                                            <p:graphicEl>
                                              <a:dgm id="{16ED491E-2F32-4C8E-9BA9-341416304C7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>
                                            <p:graphicEl>
                                              <a:dgm id="{16ED491E-2F32-4C8E-9BA9-341416304C7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585FB8DE-01EE-43B0-91CD-0DF9750A3B7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">
                                            <p:graphicEl>
                                              <a:dgm id="{585FB8DE-01EE-43B0-91CD-0DF9750A3B7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">
                                            <p:graphicEl>
                                              <a:dgm id="{585FB8DE-01EE-43B0-91CD-0DF9750A3B7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267FC28A-19AA-4286-BDF4-58E5BE5115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0">
                                            <p:graphicEl>
                                              <a:dgm id="{267FC28A-19AA-4286-BDF4-58E5BE5115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0">
                                            <p:graphicEl>
                                              <a:dgm id="{267FC28A-19AA-4286-BDF4-58E5BE5115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374BBC78-95A0-4158-9B1C-60D53280DCD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0">
                                            <p:graphicEl>
                                              <a:dgm id="{374BBC78-95A0-4158-9B1C-60D53280DCD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0">
                                            <p:graphicEl>
                                              <a:dgm id="{374BBC78-95A0-4158-9B1C-60D53280DCD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BE457755-CB59-4ED1-9BB2-B0BE01D236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0">
                                            <p:graphicEl>
                                              <a:dgm id="{BE457755-CB59-4ED1-9BB2-B0BE01D236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0">
                                            <p:graphicEl>
                                              <a:dgm id="{BE457755-CB59-4ED1-9BB2-B0BE01D236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886A5440-BDD7-4597-9D4C-903BB98B59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0">
                                            <p:graphicEl>
                                              <a:dgm id="{886A5440-BDD7-4597-9D4C-903BB98B59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0">
                                            <p:graphicEl>
                                              <a:dgm id="{886A5440-BDD7-4597-9D4C-903BB98B59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10" grpId="0">
        <p:bldSub>
          <a:bldDgm bld="one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568512901"/>
              </p:ext>
            </p:extLst>
          </p:nvPr>
        </p:nvGraphicFramePr>
        <p:xfrm>
          <a:off x="611560" y="260648"/>
          <a:ext cx="7920880" cy="59046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23133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F7ECD5B-301D-453D-905C-D0377B6F135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graphicEl>
                                              <a:dgm id="{5F7ECD5B-301D-453D-905C-D0377B6F135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graphicEl>
                                              <a:dgm id="{5F7ECD5B-301D-453D-905C-D0377B6F135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5E5E4D1-3F3F-41E1-919C-8098FB67A2C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graphicEl>
                                              <a:dgm id="{C5E5E4D1-3F3F-41E1-919C-8098FB67A2C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graphicEl>
                                              <a:dgm id="{C5E5E4D1-3F3F-41E1-919C-8098FB67A2C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306FE33-DB44-4D36-9474-56A8D283B5D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graphicEl>
                                              <a:dgm id="{0306FE33-DB44-4D36-9474-56A8D283B5D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graphicEl>
                                              <a:dgm id="{0306FE33-DB44-4D36-9474-56A8D283B5D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E91768B-E7B3-4D6E-B19F-DDBDF2465C2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>
                                            <p:graphicEl>
                                              <a:dgm id="{BE91768B-E7B3-4D6E-B19F-DDBDF2465C2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>
                                            <p:graphicEl>
                                              <a:dgm id="{BE91768B-E7B3-4D6E-B19F-DDBDF2465C2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F6ACEF6-4ADC-43AD-B1E7-5B94D0C951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graphicEl>
                                              <a:dgm id="{CF6ACEF6-4ADC-43AD-B1E7-5B94D0C951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graphicEl>
                                              <a:dgm id="{CF6ACEF6-4ADC-43AD-B1E7-5B94D0C951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5110066-99BE-4F5F-AD41-210772C1691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graphicEl>
                                              <a:dgm id="{85110066-99BE-4F5F-AD41-210772C1691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graphicEl>
                                              <a:dgm id="{85110066-99BE-4F5F-AD41-210772C1691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FD42285-5E7F-4375-B5FF-DC32A70C30C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">
                                            <p:graphicEl>
                                              <a:dgm id="{CFD42285-5E7F-4375-B5FF-DC32A70C30C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">
                                            <p:graphicEl>
                                              <a:dgm id="{CFD42285-5E7F-4375-B5FF-DC32A70C30C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0851359-120B-4EED-812C-4AEEC6523A3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">
                                            <p:graphicEl>
                                              <a:dgm id="{80851359-120B-4EED-812C-4AEEC6523A3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">
                                            <p:graphicEl>
                                              <a:dgm id="{80851359-120B-4EED-812C-4AEEC6523A3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4531644-D545-4665-8DD7-0C54DF845F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">
                                            <p:graphicEl>
                                              <a:dgm id="{94531644-D545-4665-8DD7-0C54DF845F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">
                                            <p:graphicEl>
                                              <a:dgm id="{94531644-D545-4665-8DD7-0C54DF845F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7EB95C8-3112-4F15-B58A-FDAFA17D4B2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graphicEl>
                                              <a:dgm id="{B7EB95C8-3112-4F15-B58A-FDAFA17D4B2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graphicEl>
                                              <a:dgm id="{B7EB95C8-3112-4F15-B58A-FDAFA17D4B2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7E07075-AA23-43E5-8BDD-A2B6B62A288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">
                                            <p:graphicEl>
                                              <a:dgm id="{57E07075-AA23-43E5-8BDD-A2B6B62A288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">
                                            <p:graphicEl>
                                              <a:dgm id="{57E07075-AA23-43E5-8BDD-A2B6B62A288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428F97D-A56A-49F6-8AFE-BF93FE8DE58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">
                                            <p:graphicEl>
                                              <a:dgm id="{1428F97D-A56A-49F6-8AFE-BF93FE8DE58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">
                                            <p:graphicEl>
                                              <a:dgm id="{1428F97D-A56A-49F6-8AFE-BF93FE8DE58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AC9162B-0C22-4211-9F3A-603ADBE4B4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">
                                            <p:graphicEl>
                                              <a:dgm id="{7AC9162B-0C22-4211-9F3A-603ADBE4B4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">
                                            <p:graphicEl>
                                              <a:dgm id="{7AC9162B-0C22-4211-9F3A-603ADBE4B4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845809A-2700-4F06-9E92-2DD20F5AE55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">
                                            <p:graphicEl>
                                              <a:dgm id="{4845809A-2700-4F06-9E92-2DD20F5AE55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">
                                            <p:graphicEl>
                                              <a:dgm id="{4845809A-2700-4F06-9E92-2DD20F5AE55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B1957CE-F231-4692-AD41-09474E658EE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">
                                            <p:graphicEl>
                                              <a:dgm id="{6B1957CE-F231-4692-AD41-09474E658EE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">
                                            <p:graphicEl>
                                              <a:dgm id="{6B1957CE-F231-4692-AD41-09474E658EE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7C2CF74-3D2A-47EA-9EBE-6C07C46DE43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">
                                            <p:graphicEl>
                                              <a:dgm id="{97C2CF74-3D2A-47EA-9EBE-6C07C46DE43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">
                                            <p:graphicEl>
                                              <a:dgm id="{97C2CF74-3D2A-47EA-9EBE-6C07C46DE43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111B8C5-5D87-4CC6-B068-1EBC91F8F76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">
                                            <p:graphicEl>
                                              <a:dgm id="{D111B8C5-5D87-4CC6-B068-1EBC91F8F76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">
                                            <p:graphicEl>
                                              <a:dgm id="{D111B8C5-5D87-4CC6-B068-1EBC91F8F76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lvlOne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916832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b="1" u="sng" dirty="0"/>
              <a:t>Prezident</a:t>
            </a:r>
            <a:r>
              <a:rPr lang="cs-CZ" dirty="0"/>
              <a:t/>
            </a:r>
            <a:br>
              <a:rPr lang="cs-CZ" dirty="0"/>
            </a:br>
            <a:r>
              <a:rPr lang="cs-CZ" sz="3100" dirty="0" smtClean="0"/>
              <a:t>Nejvyšší </a:t>
            </a:r>
            <a:r>
              <a:rPr lang="cs-CZ" sz="3100" dirty="0"/>
              <a:t>představitel státu, reprezentuje naši zemi</a:t>
            </a:r>
            <a:br>
              <a:rPr lang="cs-CZ" sz="3100" dirty="0"/>
            </a:br>
            <a:endParaRPr lang="cs-CZ" sz="31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16832"/>
            <a:ext cx="8219256" cy="46805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Pravomoci prezidenta:</a:t>
            </a:r>
          </a:p>
          <a:p>
            <a:pPr>
              <a:buFont typeface="Wingdings" pitchFamily="2" charset="2"/>
              <a:buChar char="Ø"/>
            </a:pPr>
            <a:r>
              <a:rPr lang="cs-CZ" sz="2000" dirty="0" smtClean="0"/>
              <a:t>Jmenuje a odvolává předsedu a další členy vlády</a:t>
            </a:r>
          </a:p>
          <a:p>
            <a:pPr>
              <a:buFont typeface="Wingdings" pitchFamily="2" charset="2"/>
              <a:buChar char="Ø"/>
            </a:pPr>
            <a:r>
              <a:rPr lang="cs-CZ" sz="2000" dirty="0" smtClean="0"/>
              <a:t>Svolává zasedání Poslanecké sněmovny</a:t>
            </a:r>
          </a:p>
          <a:p>
            <a:pPr>
              <a:buFont typeface="Wingdings" pitchFamily="2" charset="2"/>
              <a:buChar char="Ø"/>
            </a:pPr>
            <a:r>
              <a:rPr lang="cs-CZ" sz="2000" dirty="0" smtClean="0"/>
              <a:t>Sjednává mezinárodní smlouvy</a:t>
            </a:r>
          </a:p>
          <a:p>
            <a:pPr>
              <a:buFont typeface="Wingdings" pitchFamily="2" charset="2"/>
              <a:buChar char="Ø"/>
            </a:pPr>
            <a:r>
              <a:rPr lang="cs-CZ" sz="2000" dirty="0" smtClean="0"/>
              <a:t>Je vrchním velitelem ozbrojených  sil</a:t>
            </a:r>
          </a:p>
          <a:p>
            <a:pPr>
              <a:buFont typeface="Wingdings" pitchFamily="2" charset="2"/>
              <a:buChar char="Ø"/>
            </a:pPr>
            <a:r>
              <a:rPr lang="cs-CZ" sz="2000" dirty="0" smtClean="0"/>
              <a:t>Může odpouštět a zmírňovat tresty uložené soudem</a:t>
            </a:r>
          </a:p>
          <a:p>
            <a:pPr>
              <a:buFont typeface="Wingdings" pitchFamily="2" charset="2"/>
              <a:buChar char="Ø"/>
            </a:pPr>
            <a:r>
              <a:rPr lang="cs-CZ" sz="2000" dirty="0" smtClean="0"/>
              <a:t>Má právo udělit amnestii</a:t>
            </a:r>
          </a:p>
          <a:p>
            <a:pPr>
              <a:buFont typeface="Wingdings" pitchFamily="2" charset="2"/>
              <a:buChar char="Ø"/>
            </a:pPr>
            <a:r>
              <a:rPr lang="cs-CZ" sz="2000" dirty="0" smtClean="0"/>
              <a:t>Přijímá vedoucí zahraničních zastupitelských misí</a:t>
            </a:r>
          </a:p>
          <a:p>
            <a:pPr>
              <a:buFont typeface="Wingdings" pitchFamily="2" charset="2"/>
              <a:buChar char="Ø"/>
            </a:pPr>
            <a:r>
              <a:rPr lang="cs-CZ" sz="2000" dirty="0" smtClean="0"/>
              <a:t>Pověřuje a odvolává vedoucí zastupitelských misí ČR</a:t>
            </a:r>
          </a:p>
          <a:p>
            <a:pPr>
              <a:buFont typeface="Wingdings" pitchFamily="2" charset="2"/>
              <a:buChar char="Ø"/>
            </a:pPr>
            <a:r>
              <a:rPr lang="cs-CZ" sz="2000" dirty="0" smtClean="0"/>
              <a:t>Propůjčuje státní vyznamenání</a:t>
            </a:r>
          </a:p>
          <a:p>
            <a:pPr>
              <a:buFont typeface="Wingdings" pitchFamily="2" charset="2"/>
              <a:buChar char="Ø"/>
            </a:pPr>
            <a:r>
              <a:rPr lang="cs-CZ" sz="2000" dirty="0" smtClean="0"/>
              <a:t>Jmenuje soudce, generály a některé další funkcionáře ČR</a:t>
            </a:r>
          </a:p>
          <a:p>
            <a:pPr>
              <a:buFont typeface="Wingdings" pitchFamily="2" charset="2"/>
              <a:buChar char="Ø"/>
            </a:pPr>
            <a:r>
              <a:rPr lang="cs-CZ" sz="2000" dirty="0" smtClean="0"/>
              <a:t>Může rozpustit Poslaneckou sněmovnu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617423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u="sng" dirty="0" smtClean="0"/>
              <a:t>Vláda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sz="3100" dirty="0" smtClean="0"/>
              <a:t>Vrcholný orgán moci výkonné. Řídí ČR.</a:t>
            </a:r>
            <a:endParaRPr lang="cs-CZ" sz="31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11256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 smtClean="0"/>
              <a:t>Ministerstva – </a:t>
            </a:r>
            <a:r>
              <a:rPr lang="cs-CZ" sz="2800" dirty="0" smtClean="0"/>
              <a:t>řídí je ministři</a:t>
            </a:r>
          </a:p>
          <a:p>
            <a:pPr>
              <a:buFont typeface="Wingdings" pitchFamily="2" charset="2"/>
              <a:buChar char="Ø"/>
            </a:pPr>
            <a:r>
              <a:rPr lang="cs-CZ" sz="2000" dirty="0" smtClean="0"/>
              <a:t>Ministerstvo zahraničních věcí</a:t>
            </a:r>
          </a:p>
          <a:p>
            <a:pPr>
              <a:buFont typeface="Wingdings" pitchFamily="2" charset="2"/>
              <a:buChar char="Ø"/>
            </a:pPr>
            <a:r>
              <a:rPr lang="cs-CZ" sz="2000" dirty="0" smtClean="0"/>
              <a:t>Ministerstvo vnitra</a:t>
            </a:r>
          </a:p>
          <a:p>
            <a:pPr>
              <a:buFont typeface="Wingdings" pitchFamily="2" charset="2"/>
              <a:buChar char="Ø"/>
            </a:pPr>
            <a:r>
              <a:rPr lang="cs-CZ" sz="2000" dirty="0" smtClean="0"/>
              <a:t>Ministerstvo financí</a:t>
            </a:r>
          </a:p>
          <a:p>
            <a:pPr>
              <a:buFont typeface="Wingdings" pitchFamily="2" charset="2"/>
              <a:buChar char="Ø"/>
            </a:pPr>
            <a:r>
              <a:rPr lang="cs-CZ" sz="2000" dirty="0" smtClean="0"/>
              <a:t>Ministerstvo obrany</a:t>
            </a:r>
          </a:p>
          <a:p>
            <a:pPr>
              <a:buFont typeface="Wingdings" pitchFamily="2" charset="2"/>
              <a:buChar char="Ø"/>
            </a:pPr>
            <a:r>
              <a:rPr lang="cs-CZ" sz="2000" dirty="0" smtClean="0"/>
              <a:t>Ministerstvo zdravotnictví</a:t>
            </a:r>
          </a:p>
          <a:p>
            <a:pPr>
              <a:buFont typeface="Wingdings" pitchFamily="2" charset="2"/>
              <a:buChar char="Ø"/>
            </a:pPr>
            <a:r>
              <a:rPr lang="cs-CZ" sz="2000" dirty="0" smtClean="0"/>
              <a:t>Ministerstvo spravedlnosti</a:t>
            </a:r>
          </a:p>
          <a:p>
            <a:pPr>
              <a:buFont typeface="Wingdings" pitchFamily="2" charset="2"/>
              <a:buChar char="Ø"/>
            </a:pPr>
            <a:r>
              <a:rPr lang="cs-CZ" sz="2000" dirty="0" smtClean="0"/>
              <a:t>Ministerstvo školství, mládeže a tělovýchovy</a:t>
            </a:r>
          </a:p>
          <a:p>
            <a:pPr>
              <a:buFont typeface="Wingdings" pitchFamily="2" charset="2"/>
              <a:buChar char="Ø"/>
            </a:pPr>
            <a:r>
              <a:rPr lang="cs-CZ" sz="2000" dirty="0" smtClean="0"/>
              <a:t>Ministerstvo dopravy</a:t>
            </a:r>
          </a:p>
          <a:p>
            <a:pPr>
              <a:buFont typeface="Wingdings" pitchFamily="2" charset="2"/>
              <a:buChar char="Ø"/>
            </a:pPr>
            <a:r>
              <a:rPr lang="cs-CZ" sz="2000" dirty="0" smtClean="0"/>
              <a:t>Ministerstvo životního prostředí</a:t>
            </a:r>
          </a:p>
          <a:p>
            <a:pPr>
              <a:buFont typeface="Wingdings" pitchFamily="2" charset="2"/>
              <a:buChar char="Ø"/>
            </a:pPr>
            <a:r>
              <a:rPr lang="cs-CZ" sz="2000" dirty="0" smtClean="0"/>
              <a:t>Ministerstvo práce a sociálních věcí</a:t>
            </a:r>
          </a:p>
          <a:p>
            <a:pPr>
              <a:buFont typeface="Wingdings" pitchFamily="2" charset="2"/>
              <a:buChar char="Ø"/>
            </a:pPr>
            <a:r>
              <a:rPr lang="cs-CZ" sz="2000" dirty="0" smtClean="0"/>
              <a:t>Ministerstvo kultury</a:t>
            </a:r>
          </a:p>
          <a:p>
            <a:pPr>
              <a:buFont typeface="Wingdings" pitchFamily="2" charset="2"/>
              <a:buChar char="Ø"/>
            </a:pPr>
            <a:r>
              <a:rPr lang="cs-CZ" sz="2000" dirty="0" smtClean="0"/>
              <a:t>Ministerstvo průmyslu a obchodu</a:t>
            </a:r>
          </a:p>
          <a:p>
            <a:pPr>
              <a:buFont typeface="Wingdings" pitchFamily="2" charset="2"/>
              <a:buChar char="Ø"/>
            </a:pPr>
            <a:r>
              <a:rPr lang="cs-CZ" sz="2000" dirty="0" smtClean="0"/>
              <a:t>Ministerstvo pro místní rozvoj</a:t>
            </a:r>
          </a:p>
          <a:p>
            <a:pPr>
              <a:buFont typeface="Wingdings" pitchFamily="2" charset="2"/>
              <a:buChar char="Ø"/>
            </a:pPr>
            <a:r>
              <a:rPr lang="cs-CZ" sz="2000" dirty="0" smtClean="0"/>
              <a:t>Ministerstvo zemědělství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719354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Moc soudní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Tvoří ji nezávislé soudy a nezávislí soudci</a:t>
            </a:r>
          </a:p>
          <a:p>
            <a:r>
              <a:rPr lang="cs-CZ" dirty="0" smtClean="0"/>
              <a:t>Soudy jsou určeny k tomu, aby poskytovaly občanům právní ochranu</a:t>
            </a:r>
          </a:p>
          <a:p>
            <a:r>
              <a:rPr lang="cs-CZ" dirty="0" smtClean="0"/>
              <a:t>Rozhodují o vině a také o trestu za trestné činy</a:t>
            </a:r>
          </a:p>
          <a:p>
            <a:r>
              <a:rPr lang="cs-CZ" dirty="0" smtClean="0"/>
              <a:t>Soudci jsou jmenování prezidentem na neomezenou dobu</a:t>
            </a:r>
          </a:p>
          <a:p>
            <a:r>
              <a:rPr lang="cs-CZ" dirty="0" smtClean="0"/>
              <a:t>Soudci by měli být zcela nezávislí a rozhodovat nestranně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14727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Soustava soudů v ČR</a:t>
            </a:r>
            <a:endParaRPr lang="cs-CZ" b="1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03936447"/>
              </p:ext>
            </p:extLst>
          </p:nvPr>
        </p:nvGraphicFramePr>
        <p:xfrm>
          <a:off x="457200" y="1600201"/>
          <a:ext cx="8229600" cy="41330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7935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B90832D-8C16-4366-85F6-1AA1E7B8F8D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graphicEl>
                                              <a:dgm id="{3B90832D-8C16-4366-85F6-1AA1E7B8F8D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graphicEl>
                                              <a:dgm id="{3B90832D-8C16-4366-85F6-1AA1E7B8F8D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F5AA587-3995-4EDF-89C9-A26E5E3EC35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graphicEl>
                                              <a:dgm id="{8F5AA587-3995-4EDF-89C9-A26E5E3EC35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graphicEl>
                                              <a:dgm id="{8F5AA587-3995-4EDF-89C9-A26E5E3EC35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B66C334-7E59-42EB-8D70-8CF706D2EB7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>
                                            <p:graphicEl>
                                              <a:dgm id="{5B66C334-7E59-42EB-8D70-8CF706D2EB7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graphicEl>
                                              <a:dgm id="{5B66C334-7E59-42EB-8D70-8CF706D2EB7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C4FFE81-D2C6-43C5-8570-764226A93EC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graphicEl>
                                              <a:dgm id="{2C4FFE81-D2C6-43C5-8570-764226A93EC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graphicEl>
                                              <a:dgm id="{2C4FFE81-D2C6-43C5-8570-764226A93EC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39823B9-BCF8-4DEA-AE7C-A9536A9A338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>
                                            <p:graphicEl>
                                              <a:dgm id="{239823B9-BCF8-4DEA-AE7C-A9536A9A338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graphicEl>
                                              <a:dgm id="{239823B9-BCF8-4DEA-AE7C-A9536A9A338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Sub>
          <a:bldDgm/>
        </p:bldSub>
      </p:bldGraphic>
    </p:bld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UM-PPT-šablona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</TotalTime>
  <Words>365</Words>
  <Application>Microsoft Office PowerPoint</Application>
  <PresentationFormat>Předvádění na obrazovce (4:3)</PresentationFormat>
  <Paragraphs>88</Paragraphs>
  <Slides>10</Slides>
  <Notes>2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10</vt:i4>
      </vt:variant>
    </vt:vector>
  </HeadingPairs>
  <TitlesOfParts>
    <vt:vector size="12" baseType="lpstr">
      <vt:lpstr>Motiv systému Office</vt:lpstr>
      <vt:lpstr>DUM-PPT-šablona</vt:lpstr>
      <vt:lpstr>Základní škola a Mateřská škola, Šumná, okres Znojmo OP VK 1.4 75022320 Tematický celek: Výchova k občanství II. stupeň Název a číslo učebního materiálu Moc ve státě VY_32_INOVACE_06_01 Tomáš Zezula  Anotace: Rozdělení moci ve státě – zákonodárná, výkonná a soudní Metodika: prezentace slouží k předvedení na interaktivní tabuli</vt:lpstr>
      <vt:lpstr>Moc zákonodárná</vt:lpstr>
      <vt:lpstr>Legislativní proces</vt:lpstr>
      <vt:lpstr>Hlasování o návrhu zákona</vt:lpstr>
      <vt:lpstr>Prezentace aplikace PowerPoint</vt:lpstr>
      <vt:lpstr> Prezident Nejvyšší představitel státu, reprezentuje naši zemi </vt:lpstr>
      <vt:lpstr>Vláda Vrcholný orgán moci výkonné. Řídí ČR.</vt:lpstr>
      <vt:lpstr>Moc soudní</vt:lpstr>
      <vt:lpstr>Soustava soudů v ČR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Tomáš Zezula</dc:creator>
  <cp:lastModifiedBy>Pavel Kučera</cp:lastModifiedBy>
  <cp:revision>32</cp:revision>
  <dcterms:created xsi:type="dcterms:W3CDTF">2012-01-09T08:51:11Z</dcterms:created>
  <dcterms:modified xsi:type="dcterms:W3CDTF">2013-03-19T13:49:11Z</dcterms:modified>
</cp:coreProperties>
</file>