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56" r:id="rId6"/>
    <p:sldId id="257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0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D5AE-903A-484A-BB08-FCE7148A5085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9DE7-94F8-43A5-8C18-1AEF31C0B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56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eko-puzzle.cz/1500-az-2000-dilku/10020591-matterhor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zdeko</a:t>
            </a:r>
            <a:r>
              <a:rPr lang="cs-CZ" dirty="0" smtClean="0">
                <a:hlinkClick r:id="rId3"/>
              </a:rPr>
              <a:t>-puzzle.cz/1500-</a:t>
            </a:r>
            <a:r>
              <a:rPr lang="cs-CZ" dirty="0" err="1" smtClean="0">
                <a:hlinkClick r:id="rId3"/>
              </a:rPr>
              <a:t>az</a:t>
            </a:r>
            <a:r>
              <a:rPr lang="cs-CZ" dirty="0" smtClean="0">
                <a:hlinkClick r:id="rId3"/>
              </a:rPr>
              <a:t>-2000-</a:t>
            </a:r>
            <a:r>
              <a:rPr lang="cs-CZ" dirty="0" err="1" smtClean="0">
                <a:hlinkClick r:id="rId3"/>
              </a:rPr>
              <a:t>dilku</a:t>
            </a:r>
            <a:r>
              <a:rPr lang="cs-CZ" dirty="0" smtClean="0">
                <a:hlinkClick r:id="rId3"/>
              </a:rPr>
              <a:t>/10020591-</a:t>
            </a:r>
            <a:r>
              <a:rPr lang="cs-CZ" dirty="0" err="1" smtClean="0">
                <a:hlinkClick r:id="rId3"/>
              </a:rPr>
              <a:t>matterhorn.html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http://breakingentertainmentnews.wordpress.com/2013/02/02/life-in-the-coldest-place-in-the-world/ojmjakon-najstudeno-mesto-03/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9DE7-94F8-43A5-8C18-1AEF31C0BAB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http://breakingentertainmentnews.wordpress.com/2013/02/02/life-in-the-coldest-place-in-the-world/ojmjakon-najstudeno-mesto-03/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9DE7-94F8-43A5-8C18-1AEF31C0BAB3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steinmandl.de</a:t>
            </a:r>
            <a:r>
              <a:rPr lang="cs-CZ" dirty="0" smtClean="0"/>
              <a:t>/</a:t>
            </a:r>
            <a:r>
              <a:rPr lang="cs-CZ" dirty="0" err="1" smtClean="0"/>
              <a:t>Homepage.htm</a:t>
            </a:r>
            <a:r>
              <a:rPr lang="cs-CZ" dirty="0" smtClean="0"/>
              <a:t>?Zugspitze.</a:t>
            </a:r>
            <a:r>
              <a:rPr lang="cs-CZ" dirty="0" err="1" smtClean="0"/>
              <a:t>htm</a:t>
            </a: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7F357-C6E5-48AC-B9DD-7A8F0885587C}" type="slidenum">
              <a:rPr lang="cs-CZ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steinmandl.de</a:t>
            </a:r>
            <a:r>
              <a:rPr lang="cs-CZ" dirty="0" smtClean="0"/>
              <a:t>/</a:t>
            </a:r>
            <a:r>
              <a:rPr lang="cs-CZ" dirty="0" err="1" smtClean="0"/>
              <a:t>Homepage.htm</a:t>
            </a:r>
            <a:r>
              <a:rPr lang="cs-CZ" dirty="0" smtClean="0"/>
              <a:t>?Zugspitze.</a:t>
            </a:r>
            <a:r>
              <a:rPr lang="cs-CZ" dirty="0" err="1" smtClean="0"/>
              <a:t>htm</a:t>
            </a: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7F357-C6E5-48AC-B9DD-7A8F0885587C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studentpoint.cz</a:t>
            </a:r>
            <a:r>
              <a:rPr lang="cs-CZ" dirty="0" smtClean="0"/>
              <a:t>/8-sport/3394-</a:t>
            </a:r>
            <a:r>
              <a:rPr lang="cs-CZ" dirty="0" err="1" smtClean="0"/>
              <a:t>zoh</a:t>
            </a:r>
            <a:r>
              <a:rPr lang="cs-CZ" dirty="0" smtClean="0"/>
              <a:t>-</a:t>
            </a:r>
            <a:r>
              <a:rPr lang="cs-CZ" dirty="0" err="1" smtClean="0"/>
              <a:t>soci</a:t>
            </a:r>
            <a:r>
              <a:rPr lang="cs-CZ" dirty="0" smtClean="0"/>
              <a:t>-2014-o-maskotech-je-rozhodnuto/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9DE7-94F8-43A5-8C18-1AEF31C0BAB3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56EA-1266-4AAE-925A-4A4F32F4B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263-8A98-4F29-ADE4-B619433A2F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EC3A-0DDD-4E67-905F-A8D720C921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F855-E115-403A-B33A-381DA617F2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9430-CF1D-4D39-8ADE-1A99E090B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7C6A-34C5-47EF-83D8-0DCF7A8E3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01A5-7919-4806-B4E3-11BE837173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2313-CBCF-450B-A829-38A2DD51B0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994-E075-4311-93D6-F3E7D5CDAB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EC8F-10A0-45D1-9A92-5AE091E9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D2B8-9849-4D86-A289-4EDFCA319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D994-B8F2-4007-BAAE-3210EAC6AC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57B1-7633-443D-8718-A24338F53C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9824-72A8-4905-99E0-E74898A236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6E60-2844-4E78-800A-19CEEA1C3B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1826-DB25-4AE5-A617-7B5CD16661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C628-F13B-42C3-9873-0D46365CE5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2C32-8B6F-464A-AD01-6D89172EF7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4CAB-B1A8-4D17-9CF4-E6FB672C8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0501-2A1C-4703-AC5F-CC5EB56407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F9AE-42E3-4093-B192-4F53F34A5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E8E7-C903-4A95-BBCE-C689B0F29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98C6-BD24-465E-B328-F590627246C0}" type="datetimeFigureOut">
              <a:rPr lang="cs-CZ" smtClean="0"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8E5D-109F-42A6-AF28-E3C85849BDE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E6F0B-4AB5-414B-A6A8-F65DD658A5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ACD6A-39F4-43FC-B164-6E089497B4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breakingentertainmentnews.wordpress.com/2013/02/02/life-in-the-coldest-place-in-the-world/ojmjakon-najstudeno-mesto-03/" TargetMode="External"/><Relationship Id="rId5" Type="http://schemas.openxmlformats.org/officeDocument/2006/relationships/hyperlink" Target="http://www.studentpoint.cz/8-sport/3394-zoh-soci-2014-o-maskotech-je-rozhodnuto/" TargetMode="External"/><Relationship Id="rId4" Type="http://schemas.openxmlformats.org/officeDocument/2006/relationships/hyperlink" Target="http://www.zdeko-puzzle.cz/1500-az-2000-dilku/10020591-matterhorn.html%3e%5bcit.14.1.2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Prezentace slouží jako opakování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tematického bloku Rusko.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Jedná se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převážně o práci s textem.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Konkrétní otázky jsou vždy doplněné správnou odpovědí.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Rusko, poloha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, povrch, podnebí,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vodstvo, oblasti, obyvatelstvo, hospodářství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RUSKO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cs typeface="Arial" charset="0"/>
              </a:rPr>
              <a:t>VY-32-INOVACE-DEJ-206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83077" y="1628800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KARÉLIE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5866" y="1951674"/>
            <a:ext cx="8912312" cy="280076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NEJCHLADNĚJŠÍ OBYDLENÉ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ÚZEMÍ NA SVĚTĚ? NAMĚŘENÁ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TEPLOTA BYLA – 71,2°C. </a:t>
            </a:r>
            <a:endParaRPr lang="cs-CZ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48562" y="285728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RUSKO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98358" y="16288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OJMJAKON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1378" name="Picture 2" descr="ojmjakon-najstudeno-mesto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354" y="2636912"/>
            <a:ext cx="4795292" cy="32402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00856" y="1951675"/>
            <a:ext cx="8342347" cy="280076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SOUČASNÝ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RUSKÝ PREZIDENT A KDO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BYL JEHO PŘEDCHŮDCE 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ÚŘADU? </a:t>
            </a:r>
            <a:endParaRPr lang="cs-CZ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48562" y="285728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RUSKO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18286" y="1628800"/>
            <a:ext cx="581801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Vladimir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Putin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od května 2012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dříve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Dmitrij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Medveděv</a:t>
            </a:r>
            <a:endParaRPr lang="cs-CZ" sz="5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(2008 – 2012)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"Starý svět" Evropa : encyklopedický přehled zemí.  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Regionální zeměpis. 3, Evropa : učebnice zeměpisu.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1.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Praha : Nakladatelství České geografické společnosti, 1994. 47 s.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JEŘÁBEK, M. - VILÍMEK, V. </a:t>
            </a:r>
            <a:r>
              <a:rPr lang="cs-CZ" sz="1400" i="1" dirty="0">
                <a:solidFill>
                  <a:srgbClr val="000000"/>
                </a:solidFill>
                <a:cs typeface="Arial" charset="0"/>
              </a:rPr>
              <a:t>Zeměpis světa 3 : učebnice zeměpisu pro základní školy a víceletá gymnázia. Evropa. 2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>
                <a:solidFill>
                  <a:srgbClr val="000000"/>
                </a:solidFill>
                <a:cs typeface="Arial" charset="0"/>
              </a:rPr>
              <a:t>. Praha: Nakladatelství České geografické společnosti, 2001. 63 s. ISBN 80-86034-47-X.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URL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www.</a:t>
            </a:r>
            <a:r>
              <a:rPr lang="cs-CZ" sz="1200" dirty="0" err="1" smtClean="0">
                <a:hlinkClick r:id="rId4"/>
              </a:rPr>
              <a:t>zdeko</a:t>
            </a:r>
            <a:r>
              <a:rPr lang="cs-CZ" sz="1200" dirty="0" smtClean="0">
                <a:hlinkClick r:id="rId4"/>
              </a:rPr>
              <a:t>-puzzle.</a:t>
            </a:r>
            <a:r>
              <a:rPr lang="cs-CZ" sz="1200" dirty="0" err="1" smtClean="0">
                <a:hlinkClick r:id="rId4"/>
              </a:rPr>
              <a:t>cz</a:t>
            </a:r>
            <a:r>
              <a:rPr lang="cs-CZ" sz="1200" dirty="0" smtClean="0">
                <a:hlinkClick r:id="rId4"/>
              </a:rPr>
              <a:t>/1500-</a:t>
            </a:r>
            <a:r>
              <a:rPr lang="cs-CZ" sz="1200" dirty="0" err="1" smtClean="0">
                <a:hlinkClick r:id="rId4"/>
              </a:rPr>
              <a:t>az</a:t>
            </a:r>
            <a:r>
              <a:rPr lang="cs-CZ" sz="1200" dirty="0" smtClean="0">
                <a:hlinkClick r:id="rId4"/>
              </a:rPr>
              <a:t>-2000-</a:t>
            </a:r>
            <a:r>
              <a:rPr lang="cs-CZ" sz="1200" dirty="0" err="1" smtClean="0">
                <a:hlinkClick r:id="rId4"/>
              </a:rPr>
              <a:t>dilku</a:t>
            </a:r>
            <a:r>
              <a:rPr lang="cs-CZ" sz="1200" dirty="0" smtClean="0">
                <a:hlinkClick r:id="rId4"/>
              </a:rPr>
              <a:t>/10020591-</a:t>
            </a:r>
            <a:r>
              <a:rPr lang="cs-CZ" sz="1200" dirty="0" err="1" smtClean="0">
                <a:hlinkClick r:id="rId4"/>
              </a:rPr>
              <a:t>matterhorn.html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&gt;[cit.14.1.2013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č.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URL&lt; </a:t>
            </a:r>
            <a:r>
              <a:rPr lang="cs-CZ" sz="1200" dirty="0">
                <a:hlinkClick r:id="rId5"/>
              </a:rPr>
              <a:t>http://www.</a:t>
            </a:r>
            <a:r>
              <a:rPr lang="cs-CZ" sz="1200" dirty="0" err="1">
                <a:hlinkClick r:id="rId5"/>
              </a:rPr>
              <a:t>studentpoint.cz</a:t>
            </a:r>
            <a:r>
              <a:rPr lang="cs-CZ" sz="1200" dirty="0">
                <a:hlinkClick r:id="rId5"/>
              </a:rPr>
              <a:t>/8-sport/3394-</a:t>
            </a:r>
            <a:r>
              <a:rPr lang="cs-CZ" sz="1200" dirty="0" err="1">
                <a:hlinkClick r:id="rId5"/>
              </a:rPr>
              <a:t>zoh</a:t>
            </a:r>
            <a:r>
              <a:rPr lang="cs-CZ" sz="1200" dirty="0">
                <a:hlinkClick r:id="rId5"/>
              </a:rPr>
              <a:t>-</a:t>
            </a:r>
            <a:r>
              <a:rPr lang="cs-CZ" sz="1200" dirty="0" err="1">
                <a:hlinkClick r:id="rId5"/>
              </a:rPr>
              <a:t>soci</a:t>
            </a:r>
            <a:r>
              <a:rPr lang="cs-CZ" sz="1200" dirty="0">
                <a:hlinkClick r:id="rId5"/>
              </a:rPr>
              <a:t>-2014-o-maskotech-je-rozhodnuto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&gt;[cit.14.1.2013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 URL&lt;</a:t>
            </a:r>
            <a:r>
              <a:rPr lang="cs-CZ" sz="1200" dirty="0"/>
              <a:t> </a:t>
            </a:r>
            <a:r>
              <a:rPr lang="cs-CZ" sz="1200" dirty="0">
                <a:hlinkClick r:id="rId6"/>
              </a:rPr>
              <a:t>http://breakingentertainmentnews.wordpress.com/2013/02/02/life-in-the-coldest-place-in-the-world/ojmjakon-najstudeno-mesto-03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&gt;[cit.14.1.2013]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mages4.alphacoders.com/168/168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62662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24128" y="476672"/>
            <a:ext cx="3129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" pitchFamily="18" charset="0"/>
                <a:ea typeface="DejaVu Serif" pitchFamily="18" charset="0"/>
                <a:cs typeface="Arial" charset="0"/>
              </a:rPr>
              <a:t>Rusko</a:t>
            </a:r>
            <a:endParaRPr lang="cs-CZ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ejaVu Serif" pitchFamily="18" charset="0"/>
              <a:ea typeface="DejaVu Serif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Většinu evropského Ruska zabírá Východoevropská rovina. Její nejjižnější část,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nížina, leží pod úrovní světového oceánu (-28m). Nejdelším tokem v evropské části je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Největší evropská </a:t>
            </a:r>
            <a:r>
              <a:rPr lang="cs-CZ" sz="1800" dirty="0" smtClean="0"/>
              <a:t>jezera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navazují </a:t>
            </a:r>
            <a:r>
              <a:rPr lang="cs-CZ" sz="1800" dirty="0" smtClean="0"/>
              <a:t>na jezerní krajinu ve Finsku. Na území Ruska se nachází také nejhlubší jezero světa -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(1620m). </a:t>
            </a:r>
          </a:p>
          <a:p>
            <a:pPr marL="0" indent="0">
              <a:buFont typeface="Arial" charset="0"/>
              <a:buNone/>
            </a:pPr>
            <a:endParaRPr lang="cs-CZ" sz="1800" dirty="0" smtClean="0"/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Ruská federace, jako nástupnický stát po rozpadu SSSR v roce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, se člení na 21 republik. Ruští věřící se hlásí k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církvi. Hlavní oblasti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průmyslu jsou Ural, Kuzbas a Kursk. </a:t>
            </a:r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Páteří dopravy je železnice – zejména Sibiřská magistrála vedoucí z Moskvy do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v délce 9 tisíc kilometrů. </a:t>
            </a:r>
          </a:p>
        </p:txBody>
      </p:sp>
      <p:pic>
        <p:nvPicPr>
          <p:cNvPr id="1331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Většinu evropského Ruska zabírá Východoevropská rovina. Její nejjižnější část,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Kaspická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nížina, leží pod úrovní světového oceánu (-28m). Nejdelším tokem v evropské části je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Volha</a:t>
            </a:r>
            <a:r>
              <a:rPr lang="cs-CZ" sz="1800" dirty="0" smtClean="0"/>
              <a:t>. Největší evropská </a:t>
            </a:r>
            <a:r>
              <a:rPr lang="cs-CZ" sz="1800" dirty="0" smtClean="0"/>
              <a:t>jezera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Ladožské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Oněžské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navazují </a:t>
            </a:r>
            <a:r>
              <a:rPr lang="cs-CZ" sz="1800" dirty="0" smtClean="0"/>
              <a:t>na jezerní krajinu ve Finsku. Na území Ruska se nachází také nejhlubší jezero světa –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Bajkal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(1620m). </a:t>
            </a:r>
          </a:p>
          <a:p>
            <a:pPr marL="0" indent="0">
              <a:buFont typeface="Arial" charset="0"/>
              <a:buNone/>
            </a:pPr>
            <a:endParaRPr lang="cs-CZ" sz="1800" dirty="0" smtClean="0"/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Ruská federace, jako nástupnický stát po rozpadu SSSR v roce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</a:t>
            </a:r>
            <a:r>
              <a:rPr lang="cs-CZ" sz="1800" dirty="0" smtClean="0"/>
              <a:t>, se člení na 21 republik. Ruští věřící se hlásí k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pravoslavné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církvi. Hlavní oblasti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hutnického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průmyslu jsou Ural, Kuzbas a Kursk. </a:t>
            </a:r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Páteří dopravy je železnice – zejména Sibiřská magistrála vedoucí z Moskvy do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Vladivostoku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v délce 9 tisíc kilometrů.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2000" dirty="0" smtClean="0"/>
              <a:t>Nová Země – Kola – Krym – Čukotka – Kamčatka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err="1" smtClean="0"/>
              <a:t>Narodnaja</a:t>
            </a:r>
            <a:r>
              <a:rPr lang="cs-CZ" sz="2000" dirty="0" smtClean="0"/>
              <a:t>  - Kolyma – Elbrus – </a:t>
            </a:r>
            <a:r>
              <a:rPr lang="cs-CZ" sz="2000" dirty="0" err="1" smtClean="0"/>
              <a:t>Belucha</a:t>
            </a:r>
            <a:r>
              <a:rPr lang="cs-CZ" sz="2000" dirty="0" smtClean="0"/>
              <a:t> – </a:t>
            </a:r>
            <a:r>
              <a:rPr lang="cs-CZ" sz="2000" dirty="0" err="1" smtClean="0"/>
              <a:t>Klučevskaja</a:t>
            </a: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Irtyš – Amudarja – </a:t>
            </a:r>
            <a:r>
              <a:rPr lang="cs-CZ" sz="2000" dirty="0" err="1" smtClean="0"/>
              <a:t>Kama</a:t>
            </a:r>
            <a:r>
              <a:rPr lang="cs-CZ" sz="2000" dirty="0" smtClean="0"/>
              <a:t> – Lena – Angara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err="1" smtClean="0"/>
              <a:t>Jekatěrinburg</a:t>
            </a:r>
            <a:r>
              <a:rPr lang="cs-CZ" sz="2000" dirty="0" smtClean="0"/>
              <a:t> – Novosibirsk – Omsk – Čeljabinsk – </a:t>
            </a:r>
            <a:r>
              <a:rPr lang="cs-CZ" sz="2000" dirty="0" err="1" smtClean="0"/>
              <a:t>Dnipropetrovs</a:t>
            </a:r>
            <a:r>
              <a:rPr lang="cs-CZ" sz="2000" dirty="0" smtClean="0"/>
              <a:t>´k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Murmansk – Kursk – Archangelsk – Vladivostok – </a:t>
            </a:r>
            <a:r>
              <a:rPr lang="cs-CZ" sz="2000" dirty="0" err="1" smtClean="0"/>
              <a:t>Sankt</a:t>
            </a:r>
            <a:r>
              <a:rPr lang="cs-CZ" sz="2000" dirty="0" smtClean="0"/>
              <a:t>-</a:t>
            </a:r>
            <a:r>
              <a:rPr lang="cs-CZ" sz="2000" dirty="0" err="1" smtClean="0"/>
              <a:t>Petěrburg</a:t>
            </a:r>
            <a:r>
              <a:rPr lang="cs-CZ" sz="2000" dirty="0" smtClean="0"/>
              <a:t> </a:t>
            </a:r>
          </a:p>
          <a:p>
            <a:pPr marL="457200" indent="-457200">
              <a:buNone/>
            </a:pPr>
            <a:endParaRPr lang="cs-CZ" sz="20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Země </a:t>
            </a:r>
            <a:r>
              <a:rPr lang="cs-CZ" sz="1800" dirty="0" smtClean="0"/>
              <a:t>– Kola – Krym – Čukotka – Kamčatka</a:t>
            </a:r>
          </a:p>
          <a:p>
            <a:pPr marL="457200" indent="-457200" algn="r">
              <a:buNone/>
            </a:pPr>
            <a:r>
              <a:rPr lang="cs-CZ" sz="1800" dirty="0" smtClean="0"/>
              <a:t>		</a:t>
            </a:r>
            <a:r>
              <a:rPr lang="cs-CZ" sz="1800" i="1" dirty="0" smtClean="0"/>
              <a:t>Nová Země není poloostrov, ale souostroví v Severním ledovém oceánu </a:t>
            </a:r>
          </a:p>
          <a:p>
            <a:pPr marL="457200" indent="-457200">
              <a:buNone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err="1" smtClean="0"/>
              <a:t>Narodnaja</a:t>
            </a:r>
            <a:r>
              <a:rPr lang="cs-CZ" sz="1800" dirty="0" smtClean="0"/>
              <a:t>  -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Kolyma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– Elbrus – </a:t>
            </a:r>
            <a:r>
              <a:rPr lang="cs-CZ" sz="1800" dirty="0" err="1" smtClean="0"/>
              <a:t>Belucha</a:t>
            </a:r>
            <a:r>
              <a:rPr lang="cs-CZ" sz="1800" dirty="0" smtClean="0"/>
              <a:t> – </a:t>
            </a:r>
            <a:r>
              <a:rPr lang="cs-CZ" sz="1800" dirty="0" err="1" smtClean="0"/>
              <a:t>Klučevskaja</a:t>
            </a:r>
            <a:endParaRPr lang="cs-CZ" sz="1800" dirty="0" smtClean="0"/>
          </a:p>
          <a:p>
            <a:pPr marL="457200" indent="-457200" algn="r">
              <a:buNone/>
            </a:pPr>
            <a:r>
              <a:rPr lang="cs-CZ" sz="1800" dirty="0" smtClean="0"/>
              <a:t>			</a:t>
            </a:r>
            <a:r>
              <a:rPr lang="cs-CZ" sz="1800" i="1" dirty="0" smtClean="0"/>
              <a:t>Kolyma není hora, ale řeka</a:t>
            </a:r>
          </a:p>
          <a:p>
            <a:pPr marL="457200" indent="-457200">
              <a:buNone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smtClean="0"/>
              <a:t>Irtyš –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Amudarja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– </a:t>
            </a:r>
            <a:r>
              <a:rPr lang="cs-CZ" sz="1800" dirty="0" err="1" smtClean="0"/>
              <a:t>Kama</a:t>
            </a:r>
            <a:r>
              <a:rPr lang="cs-CZ" sz="1800" dirty="0" smtClean="0"/>
              <a:t> – Lena – Angara </a:t>
            </a:r>
          </a:p>
          <a:p>
            <a:pPr marL="457200" indent="-457200" algn="r">
              <a:buNone/>
            </a:pPr>
            <a:r>
              <a:rPr lang="cs-CZ" sz="1800" dirty="0" smtClean="0"/>
              <a:t>		</a:t>
            </a:r>
            <a:r>
              <a:rPr lang="cs-CZ" sz="1800" i="1" dirty="0" smtClean="0"/>
              <a:t>Amudarja není ruská řeka</a:t>
            </a:r>
          </a:p>
          <a:p>
            <a:pPr marL="457200" indent="-457200">
              <a:buNone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err="1" smtClean="0"/>
              <a:t>Jekatěrinburg</a:t>
            </a:r>
            <a:r>
              <a:rPr lang="cs-CZ" sz="1800" dirty="0" smtClean="0"/>
              <a:t> – Novosibirsk – Omsk – Čeljabinsk – </a:t>
            </a:r>
            <a:r>
              <a:rPr lang="cs-CZ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Dnipropetrovs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´k</a:t>
            </a:r>
          </a:p>
          <a:p>
            <a:pPr marL="457200" indent="-457200" algn="r">
              <a:buNone/>
            </a:pPr>
            <a:r>
              <a:rPr lang="cs-CZ" sz="1800" i="1" dirty="0" err="1" smtClean="0"/>
              <a:t>Dnipropetrovs</a:t>
            </a:r>
            <a:r>
              <a:rPr lang="cs-CZ" sz="1800" i="1" dirty="0" smtClean="0"/>
              <a:t>´k se nachází na Ukrajině, nikoliv v Rusku</a:t>
            </a:r>
          </a:p>
          <a:p>
            <a:pPr marL="457200" indent="-457200">
              <a:buNone/>
            </a:pPr>
            <a:endParaRPr lang="cs-CZ" sz="1800" dirty="0" smtClean="0"/>
          </a:p>
          <a:p>
            <a:pPr marL="457200" indent="-457200">
              <a:buNone/>
            </a:pPr>
            <a:r>
              <a:rPr lang="cs-CZ" sz="1800" dirty="0" smtClean="0"/>
              <a:t>Murmansk –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Kursk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– Archangelsk – Vladivostok – </a:t>
            </a:r>
            <a:r>
              <a:rPr lang="cs-CZ" sz="1800" dirty="0" err="1" smtClean="0"/>
              <a:t>Sankt</a:t>
            </a:r>
            <a:r>
              <a:rPr lang="cs-CZ" sz="1800" dirty="0" smtClean="0"/>
              <a:t>-</a:t>
            </a:r>
            <a:r>
              <a:rPr lang="cs-CZ" sz="1800" dirty="0" err="1" smtClean="0"/>
              <a:t>Petěrburg</a:t>
            </a:r>
            <a:r>
              <a:rPr lang="cs-CZ" sz="1800" dirty="0" smtClean="0"/>
              <a:t> </a:t>
            </a:r>
          </a:p>
          <a:p>
            <a:pPr marL="457200" indent="-457200" algn="r">
              <a:buNone/>
            </a:pPr>
            <a:r>
              <a:rPr lang="cs-CZ" sz="1800" i="1" dirty="0" smtClean="0"/>
              <a:t>Kursk není přístav, ale město ve vnitrozemí nacházející se ve Středoruské vrchovině</a:t>
            </a:r>
            <a:endParaRPr lang="cs-CZ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24690" y="2290227"/>
            <a:ext cx="8494633" cy="212365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KTERÉM RUSKÉM MĚSTĚ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SE BUDOU V ROCE 2014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KONAT OLYMPIJSKÉ HRY?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48562" y="285728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RUSKO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33282" y="1628800"/>
            <a:ext cx="187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SOČI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7586" name="Picture 2" descr="http://www.studentpoint.cz/data/resized/files/sport/ilustracni/zoh-soci/620x1000-d7c3-logo-sochi2014-transformer-b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0048" y="2636912"/>
            <a:ext cx="2183904" cy="2832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02282" y="1613119"/>
            <a:ext cx="8339462" cy="347787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NAZÝVÁ OBLAST NA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HRANICI RUSKA A FINSKA,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 KTEROU TYTO DVĚ ZEMĚ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HISTORII NĚKOLIKRÁT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BOJOVALI?</a:t>
            </a:r>
            <a:endParaRPr lang="cs-CZ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48562" y="285728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RUSKO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553</Words>
  <Application>Microsoft Office PowerPoint</Application>
  <PresentationFormat>Předvádění na obrazovce (4:3)</PresentationFormat>
  <Paragraphs>111</Paragraphs>
  <Slides>16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Motiv sady Office</vt:lpstr>
      <vt:lpstr>Výchozí návrh</vt:lpstr>
      <vt:lpstr>1_Motiv sady Office</vt:lpstr>
      <vt:lpstr>Šablona návrhu s příliš mnoha soubory</vt:lpstr>
      <vt:lpstr>Prezentace na téma brainstormingu</vt:lpstr>
      <vt:lpstr>RUSKO</vt:lpstr>
      <vt:lpstr>Prezentace aplikace PowerPoint</vt:lpstr>
      <vt:lpstr>Doplň slova do textu: </vt:lpstr>
      <vt:lpstr>Doplň slova do textu: </vt:lpstr>
      <vt:lpstr>Vyber pojem, který logicky nepatří do řady. Zdůvodni</vt:lpstr>
      <vt:lpstr>Vyber pojem, který logicky nepatří do řady. Zdůvodni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POUŽITÉ ZDROJE:</vt:lpstr>
      <vt:lpstr>POUŽITÉ ZDROJE:</vt:lpstr>
    </vt:vector>
  </TitlesOfParts>
  <Company>žádná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PRO TVORBU DUM</dc:title>
  <dc:creator>Lukáš Heřmánek</dc:creator>
  <cp:lastModifiedBy>JZ</cp:lastModifiedBy>
  <cp:revision>17</cp:revision>
  <dcterms:created xsi:type="dcterms:W3CDTF">2013-03-17T17:16:52Z</dcterms:created>
  <dcterms:modified xsi:type="dcterms:W3CDTF">2013-03-18T17:21:30Z</dcterms:modified>
</cp:coreProperties>
</file>