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56" r:id="rId4"/>
    <p:sldId id="264" r:id="rId5"/>
    <p:sldId id="275" r:id="rId6"/>
    <p:sldId id="257" r:id="rId7"/>
    <p:sldId id="258" r:id="rId8"/>
    <p:sldId id="277" r:id="rId9"/>
    <p:sldId id="259" r:id="rId10"/>
    <p:sldId id="278" r:id="rId11"/>
    <p:sldId id="262" r:id="rId12"/>
    <p:sldId id="265" r:id="rId13"/>
    <p:sldId id="27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6357-0F6D-42B0-9097-0E2172AA12AA}" type="datetimeFigureOut">
              <a:rPr lang="cs-CZ" smtClean="0"/>
              <a:pPr/>
              <a:t>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C85A-23B2-4F88-AA82-BB3DE1B433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stenlosewallpaper.com/kaffee-und-tee-wallpaper-kaffee-und-tee-hintergrundbilder/kaffee-und-tee-61-9286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ladko.cz/cs/dorty/30_schwarzwald-dort" TargetMode="External"/><Relationship Id="rId2" Type="http://schemas.openxmlformats.org/officeDocument/2006/relationships/hyperlink" Target="http://lnx.lingueunito.org/intercultura/?page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lpster.de/diaet-abendessen-gesund-anrichten_38771" TargetMode="External"/><Relationship Id="rId5" Type="http://schemas.openxmlformats.org/officeDocument/2006/relationships/hyperlink" Target="http://www.pindabranderij.nl/recepten/weihnachtsstolle-kerststol-kerstbrood-van-anniek" TargetMode="External"/><Relationship Id="rId4" Type="http://schemas.openxmlformats.org/officeDocument/2006/relationships/hyperlink" Target="http://www.torten-onlineshop.de/Tortensortiment/Kaesetorten-Le-Petit/Le-Petit-Kaesetorte-Pur::7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isst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zu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Abend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" name="Zástupný symbol pro obsah 3" descr="Abendess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132856"/>
            <a:ext cx="4050907" cy="3312368"/>
          </a:xfrm>
        </p:spPr>
      </p:pic>
      <p:pic>
        <p:nvPicPr>
          <p:cNvPr id="5" name="Obrázek 4" descr="salá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3787306" cy="2520280"/>
          </a:xfrm>
          <a:prstGeom prst="rect">
            <a:avLst/>
          </a:prstGeom>
        </p:spPr>
      </p:pic>
      <p:pic>
        <p:nvPicPr>
          <p:cNvPr id="6" name="Obrázek 5" descr="kaltes Abendess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049688"/>
            <a:ext cx="3744416" cy="269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cs-CZ" dirty="0" err="1" smtClean="0">
                <a:solidFill>
                  <a:srgbClr val="00B0F0"/>
                </a:solidFill>
                <a:latin typeface="Comic Sans MS" pitchFamily="66" charset="0"/>
              </a:rPr>
              <a:t>Fragen</a:t>
            </a:r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F0"/>
                </a:solidFill>
                <a:latin typeface="Comic Sans MS" pitchFamily="66" charset="0"/>
              </a:rPr>
              <a:t>zum</a:t>
            </a:r>
            <a: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  <a:t> Text</a:t>
            </a:r>
            <a:br>
              <a:rPr lang="cs-CZ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cs-CZ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latin typeface="Comic Sans MS" pitchFamily="66" charset="0"/>
              </a:rPr>
              <a:t>1.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man in </a:t>
            </a:r>
            <a:r>
              <a:rPr lang="cs-CZ" sz="2800" dirty="0" err="1" smtClean="0">
                <a:latin typeface="Comic Sans MS" pitchFamily="66" charset="0"/>
              </a:rPr>
              <a:t>Deutschland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zum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Frühstück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man in </a:t>
            </a:r>
            <a:r>
              <a:rPr lang="cs-CZ" sz="2800" dirty="0" err="1" smtClean="0">
                <a:latin typeface="Comic Sans MS" pitchFamily="66" charset="0"/>
              </a:rPr>
              <a:t>Tschechien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frühstückst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2. </a:t>
            </a:r>
            <a:r>
              <a:rPr lang="cs-CZ" sz="2800" dirty="0" err="1" smtClean="0">
                <a:latin typeface="Comic Sans MS" pitchFamily="66" charset="0"/>
              </a:rPr>
              <a:t>Woraus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besteht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ein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typisches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Mittagessen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man </a:t>
            </a:r>
            <a:r>
              <a:rPr lang="cs-CZ" sz="2800" dirty="0" err="1" smtClean="0">
                <a:latin typeface="Comic Sans MS" pitchFamily="66" charset="0"/>
              </a:rPr>
              <a:t>zu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Mittag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bei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uns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Nenne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Beispiele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  <a:p>
            <a:r>
              <a:rPr lang="cs-CZ" sz="2800" dirty="0" smtClean="0">
                <a:latin typeface="Comic Sans MS" pitchFamily="66" charset="0"/>
              </a:rPr>
              <a:t>3.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man in </a:t>
            </a:r>
            <a:r>
              <a:rPr lang="cs-CZ" sz="2800" dirty="0" err="1" smtClean="0">
                <a:latin typeface="Comic Sans MS" pitchFamily="66" charset="0"/>
              </a:rPr>
              <a:t>Deutschland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nachmittags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zum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Kaffee</a:t>
            </a:r>
            <a:r>
              <a:rPr lang="cs-CZ" sz="2800" dirty="0" smtClean="0">
                <a:latin typeface="Comic Sans MS" pitchFamily="66" charset="0"/>
              </a:rPr>
              <a:t>? </a:t>
            </a:r>
          </a:p>
          <a:p>
            <a:r>
              <a:rPr lang="cs-CZ" sz="2800" dirty="0" err="1" smtClean="0">
                <a:latin typeface="Comic Sans MS" pitchFamily="66" charset="0"/>
              </a:rPr>
              <a:t>Gibt</a:t>
            </a:r>
            <a:r>
              <a:rPr lang="cs-CZ" sz="2800" dirty="0" smtClean="0">
                <a:latin typeface="Comic Sans MS" pitchFamily="66" charset="0"/>
              </a:rPr>
              <a:t> es </a:t>
            </a:r>
            <a:r>
              <a:rPr lang="cs-CZ" sz="2800" dirty="0" err="1" smtClean="0">
                <a:latin typeface="Comic Sans MS" pitchFamily="66" charset="0"/>
              </a:rPr>
              <a:t>einen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typischen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deutschen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Kuchen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zum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Pausenbrot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Kannst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backen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r>
              <a:rPr lang="cs-CZ" sz="2800" dirty="0" smtClean="0">
                <a:latin typeface="Comic Sans MS" pitchFamily="66" charset="0"/>
              </a:rPr>
              <a:t>4.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man in </a:t>
            </a:r>
            <a:r>
              <a:rPr lang="cs-CZ" sz="2800" dirty="0" err="1" smtClean="0">
                <a:latin typeface="Comic Sans MS" pitchFamily="66" charset="0"/>
              </a:rPr>
              <a:t>Deutschland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zum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Abendbrot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isst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liebsten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zum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Abendbrot</a:t>
            </a:r>
            <a:r>
              <a:rPr lang="cs-CZ" sz="2800" dirty="0" smtClean="0">
                <a:latin typeface="Comic Sans MS" pitchFamily="66" charset="0"/>
              </a:rPr>
              <a:t>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bestellst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du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oft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im</a:t>
            </a:r>
            <a:r>
              <a:rPr lang="cs-CZ" sz="2800" dirty="0" smtClean="0">
                <a:latin typeface="Comic Sans MS" pitchFamily="66" charset="0"/>
              </a:rPr>
              <a:t> Restaurant? </a:t>
            </a:r>
            <a:r>
              <a:rPr lang="cs-CZ" sz="2800" dirty="0" err="1" smtClean="0">
                <a:latin typeface="Comic Sans MS" pitchFamily="66" charset="0"/>
              </a:rPr>
              <a:t>Was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schmeckt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dir</a:t>
            </a:r>
            <a:r>
              <a:rPr lang="cs-CZ" sz="2800" dirty="0" smtClean="0">
                <a:latin typeface="Comic Sans MS" pitchFamily="66" charset="0"/>
              </a:rPr>
              <a:t> </a:t>
            </a:r>
            <a:r>
              <a:rPr lang="cs-CZ" sz="2800" dirty="0" err="1" smtClean="0">
                <a:latin typeface="Comic Sans MS" pitchFamily="66" charset="0"/>
              </a:rPr>
              <a:t>nicht</a:t>
            </a:r>
            <a:r>
              <a:rPr lang="cs-CZ" sz="2800" dirty="0" smtClean="0">
                <a:latin typeface="Comic Sans MS" pitchFamily="66" charset="0"/>
              </a:rPr>
              <a:t>?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Citace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cs-CZ" sz="1400" b="1" dirty="0" smtClean="0"/>
              <a:t>CHRISTIAN HEINRICH, Christian. </a:t>
            </a:r>
            <a:r>
              <a:rPr lang="cs-CZ" sz="1400" b="1" i="1" dirty="0" err="1" smtClean="0"/>
              <a:t>Deutsche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Essgewohnheiten</a:t>
            </a:r>
            <a:r>
              <a:rPr lang="cs-CZ" sz="1400" b="1" dirty="0" smtClean="0"/>
              <a:t> </a:t>
            </a:r>
            <a:r>
              <a:rPr lang="cs-CZ" sz="1400" dirty="0" smtClean="0"/>
              <a:t>[online]. [cit. 1.2.2013]. Dostupný na WWW: http://www.</a:t>
            </a:r>
            <a:r>
              <a:rPr lang="cs-CZ" sz="1400" dirty="0" err="1" smtClean="0"/>
              <a:t>goethe.de</a:t>
            </a:r>
            <a:r>
              <a:rPr lang="cs-CZ" sz="1400" dirty="0" smtClean="0"/>
              <a:t>/</a:t>
            </a:r>
            <a:r>
              <a:rPr lang="cs-CZ" sz="1400" dirty="0" err="1" smtClean="0"/>
              <a:t>ins</a:t>
            </a:r>
            <a:r>
              <a:rPr lang="cs-CZ" sz="1400" dirty="0" smtClean="0"/>
              <a:t>/</a:t>
            </a:r>
            <a:r>
              <a:rPr lang="cs-CZ" sz="1400" dirty="0" err="1" smtClean="0"/>
              <a:t>ie</a:t>
            </a:r>
            <a:r>
              <a:rPr lang="cs-CZ" sz="1400" dirty="0" smtClean="0"/>
              <a:t>/</a:t>
            </a:r>
            <a:r>
              <a:rPr lang="cs-CZ" sz="1400" dirty="0" err="1" smtClean="0"/>
              <a:t>prj</a:t>
            </a:r>
            <a:r>
              <a:rPr lang="cs-CZ" sz="1400" dirty="0" smtClean="0"/>
              <a:t>/</a:t>
            </a:r>
            <a:r>
              <a:rPr lang="cs-CZ" sz="1400" dirty="0" err="1" smtClean="0"/>
              <a:t>scl</a:t>
            </a:r>
            <a:r>
              <a:rPr lang="cs-CZ" sz="1400" dirty="0" smtClean="0"/>
              <a:t>/</a:t>
            </a:r>
            <a:r>
              <a:rPr lang="cs-CZ" sz="1400" dirty="0" err="1" smtClean="0"/>
              <a:t>thm</a:t>
            </a:r>
            <a:r>
              <a:rPr lang="cs-CZ" sz="1400" dirty="0" smtClean="0"/>
              <a:t>/</a:t>
            </a:r>
            <a:r>
              <a:rPr lang="cs-CZ" sz="1400" dirty="0" err="1" smtClean="0"/>
              <a:t>ess</a:t>
            </a:r>
            <a:r>
              <a:rPr lang="cs-CZ" sz="1400" dirty="0" smtClean="0"/>
              <a:t>/de179806.htm </a:t>
            </a:r>
          </a:p>
          <a:p>
            <a:r>
              <a:rPr lang="cs-CZ" sz="1400" dirty="0" err="1" smtClean="0"/>
              <a:t>Tangram</a:t>
            </a:r>
            <a:r>
              <a:rPr lang="cs-CZ" sz="1400" dirty="0" smtClean="0"/>
              <a:t> </a:t>
            </a:r>
            <a:r>
              <a:rPr lang="cs-CZ" sz="1400" dirty="0" err="1" smtClean="0"/>
              <a:t>aktuell</a:t>
            </a:r>
            <a:r>
              <a:rPr lang="cs-CZ" sz="1400" dirty="0" smtClean="0"/>
              <a:t> 2 A2/1 s.38</a:t>
            </a:r>
          </a:p>
          <a:p>
            <a:r>
              <a:rPr lang="cs-CZ" sz="1400" dirty="0" smtClean="0"/>
              <a:t>DALLAPIAZZA, Rosa-Maria; SCHÖNHERR, Til. </a:t>
            </a:r>
            <a:r>
              <a:rPr lang="cs-CZ" sz="1400" b="1" i="1" dirty="0" err="1" smtClean="0"/>
              <a:t>Tangram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aktuell</a:t>
            </a:r>
            <a:r>
              <a:rPr lang="cs-CZ" sz="1400" b="1" i="1" dirty="0" smtClean="0"/>
              <a:t> 2</a:t>
            </a:r>
            <a:r>
              <a:rPr lang="cs-CZ" sz="1400" dirty="0" smtClean="0"/>
              <a:t>. </a:t>
            </a:r>
            <a:r>
              <a:rPr lang="cs-CZ" sz="1400" dirty="0" err="1" smtClean="0"/>
              <a:t>Ismaning</a:t>
            </a:r>
            <a:r>
              <a:rPr lang="cs-CZ" sz="1400" dirty="0" smtClean="0"/>
              <a:t>, </a:t>
            </a:r>
            <a:r>
              <a:rPr lang="cs-CZ" sz="1400" dirty="0" err="1" smtClean="0"/>
              <a:t>deutschland</a:t>
            </a:r>
            <a:r>
              <a:rPr lang="cs-CZ" sz="1400" dirty="0" smtClean="0"/>
              <a:t>: </a:t>
            </a:r>
            <a:r>
              <a:rPr lang="cs-CZ" sz="1400" dirty="0" err="1" smtClean="0"/>
              <a:t>Hueber</a:t>
            </a:r>
            <a:r>
              <a:rPr lang="cs-CZ" sz="1400" dirty="0" smtClean="0"/>
              <a:t> </a:t>
            </a:r>
            <a:r>
              <a:rPr lang="cs-CZ" sz="1400" dirty="0" err="1" smtClean="0"/>
              <a:t>Verlag</a:t>
            </a:r>
            <a:r>
              <a:rPr lang="cs-CZ" sz="1400" dirty="0" smtClean="0"/>
              <a:t>, 2005, ISBN 978-3-19-001816-1</a:t>
            </a:r>
          </a:p>
          <a:p>
            <a:r>
              <a:rPr lang="cs-CZ" sz="1400" b="1" dirty="0" err="1" smtClean="0">
                <a:latin typeface="Comic Sans MS" pitchFamily="66" charset="0"/>
              </a:rPr>
              <a:t>Eingießen</a:t>
            </a:r>
            <a:r>
              <a:rPr lang="cs-CZ" sz="1400" b="1" dirty="0" smtClean="0">
                <a:latin typeface="Comic Sans MS" pitchFamily="66" charset="0"/>
              </a:rPr>
              <a:t>, </a:t>
            </a:r>
            <a:r>
              <a:rPr lang="cs-CZ" sz="1400" b="1" dirty="0" err="1" smtClean="0">
                <a:latin typeface="Comic Sans MS" pitchFamily="66" charset="0"/>
              </a:rPr>
              <a:t>Kaffee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mit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Milch</a:t>
            </a:r>
            <a:r>
              <a:rPr lang="cs-CZ" sz="1400" dirty="0" smtClean="0">
                <a:latin typeface="Comic Sans MS" pitchFamily="66" charset="0"/>
              </a:rPr>
              <a:t>, </a:t>
            </a:r>
            <a:r>
              <a:rPr lang="cs-CZ" sz="1400" dirty="0" err="1" smtClean="0">
                <a:latin typeface="Comic Sans MS" pitchFamily="66" charset="0"/>
              </a:rPr>
              <a:t>Tee</a:t>
            </a:r>
            <a:r>
              <a:rPr lang="cs-CZ" sz="1400" dirty="0" smtClean="0">
                <a:latin typeface="Comic Sans MS" pitchFamily="66" charset="0"/>
              </a:rPr>
              <a:t>, </a:t>
            </a:r>
            <a:r>
              <a:rPr lang="cs-CZ" sz="1400" dirty="0" err="1" smtClean="0">
                <a:latin typeface="Comic Sans MS" pitchFamily="66" charset="0"/>
              </a:rPr>
              <a:t>Kaffee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Cup</a:t>
            </a:r>
            <a:r>
              <a:rPr lang="cs-CZ" sz="1400" dirty="0" smtClean="0">
                <a:latin typeface="Comic Sans MS" pitchFamily="66" charset="0"/>
              </a:rPr>
              <a:t>. </a:t>
            </a:r>
            <a:r>
              <a:rPr lang="cs-CZ" sz="1400" i="1" dirty="0" err="1" smtClean="0">
                <a:latin typeface="Comic Sans MS" pitchFamily="66" charset="0"/>
              </a:rPr>
              <a:t>Eingießen</a:t>
            </a:r>
            <a:r>
              <a:rPr lang="cs-CZ" sz="1400" i="1" dirty="0" smtClean="0">
                <a:latin typeface="Comic Sans MS" pitchFamily="66" charset="0"/>
              </a:rPr>
              <a:t>, </a:t>
            </a:r>
            <a:r>
              <a:rPr lang="cs-CZ" sz="1400" i="1" dirty="0" err="1" smtClean="0">
                <a:latin typeface="Comic Sans MS" pitchFamily="66" charset="0"/>
              </a:rPr>
              <a:t>Kaffee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mit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Milch</a:t>
            </a:r>
            <a:r>
              <a:rPr lang="cs-CZ" sz="1400" i="1" dirty="0" smtClean="0">
                <a:latin typeface="Comic Sans MS" pitchFamily="66" charset="0"/>
              </a:rPr>
              <a:t>, </a:t>
            </a:r>
            <a:r>
              <a:rPr lang="cs-CZ" sz="1400" i="1" dirty="0" err="1" smtClean="0">
                <a:latin typeface="Comic Sans MS" pitchFamily="66" charset="0"/>
              </a:rPr>
              <a:t>Tee</a:t>
            </a:r>
            <a:r>
              <a:rPr lang="cs-CZ" sz="1400" i="1" dirty="0" smtClean="0">
                <a:latin typeface="Comic Sans MS" pitchFamily="66" charset="0"/>
              </a:rPr>
              <a:t>, </a:t>
            </a:r>
            <a:r>
              <a:rPr lang="cs-CZ" sz="1400" i="1" dirty="0" err="1" smtClean="0">
                <a:latin typeface="Comic Sans MS" pitchFamily="66" charset="0"/>
              </a:rPr>
              <a:t>Kaffee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Cup</a:t>
            </a:r>
            <a:r>
              <a:rPr lang="cs-CZ" sz="1400" dirty="0" smtClean="0">
                <a:latin typeface="Comic Sans MS" pitchFamily="66" charset="0"/>
              </a:rPr>
              <a:t> [online]. 2012 [cit. 2013-01-26]. Dostupné z: http://de.</a:t>
            </a:r>
            <a:r>
              <a:rPr lang="cs-CZ" sz="1400" dirty="0" err="1" smtClean="0">
                <a:latin typeface="Comic Sans MS" pitchFamily="66" charset="0"/>
              </a:rPr>
              <a:t>freepik.com</a:t>
            </a:r>
            <a:r>
              <a:rPr lang="cs-CZ" sz="1400" dirty="0" smtClean="0">
                <a:latin typeface="Comic Sans MS" pitchFamily="66" charset="0"/>
              </a:rPr>
              <a:t>/</a:t>
            </a:r>
            <a:r>
              <a:rPr lang="cs-CZ" sz="1400" dirty="0" err="1" smtClean="0">
                <a:latin typeface="Comic Sans MS" pitchFamily="66" charset="0"/>
              </a:rPr>
              <a:t>fotos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kostenlos</a:t>
            </a:r>
            <a:r>
              <a:rPr lang="cs-CZ" sz="1400" dirty="0" smtClean="0">
                <a:latin typeface="Comic Sans MS" pitchFamily="66" charset="0"/>
              </a:rPr>
              <a:t>/</a:t>
            </a:r>
            <a:r>
              <a:rPr lang="cs-CZ" sz="1400" dirty="0" err="1" smtClean="0">
                <a:latin typeface="Comic Sans MS" pitchFamily="66" charset="0"/>
              </a:rPr>
              <a:t>eingieben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kaffee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mit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milch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tee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kaffee</a:t>
            </a:r>
            <a:r>
              <a:rPr lang="cs-CZ" sz="1400" dirty="0" smtClean="0">
                <a:latin typeface="Comic Sans MS" pitchFamily="66" charset="0"/>
              </a:rPr>
              <a:t>-</a:t>
            </a:r>
            <a:r>
              <a:rPr lang="cs-CZ" sz="1400" dirty="0" err="1" smtClean="0">
                <a:latin typeface="Comic Sans MS" pitchFamily="66" charset="0"/>
              </a:rPr>
              <a:t>cup</a:t>
            </a:r>
            <a:r>
              <a:rPr lang="cs-CZ" sz="1400" dirty="0" smtClean="0">
                <a:latin typeface="Comic Sans MS" pitchFamily="66" charset="0"/>
              </a:rPr>
              <a:t>_294828.htm </a:t>
            </a:r>
          </a:p>
          <a:p>
            <a:r>
              <a:rPr lang="cs-CZ" sz="1400" b="1" dirty="0" err="1" smtClean="0">
                <a:latin typeface="Comic Sans MS" pitchFamily="66" charset="0"/>
              </a:rPr>
              <a:t>Teekanne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mit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Pflanze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dirty="0" smtClean="0">
                <a:latin typeface="Comic Sans MS" pitchFamily="66" charset="0"/>
              </a:rPr>
              <a:t>HD </a:t>
            </a:r>
            <a:r>
              <a:rPr lang="cs-CZ" sz="1400" dirty="0" err="1" smtClean="0">
                <a:latin typeface="Comic Sans MS" pitchFamily="66" charset="0"/>
              </a:rPr>
              <a:t>Hintergrundbild</a:t>
            </a:r>
            <a:r>
              <a:rPr lang="cs-CZ" sz="1400" dirty="0" smtClean="0">
                <a:latin typeface="Comic Sans MS" pitchFamily="66" charset="0"/>
              </a:rPr>
              <a:t> &amp; </a:t>
            </a:r>
            <a:r>
              <a:rPr lang="cs-CZ" sz="1400" dirty="0" err="1" smtClean="0">
                <a:latin typeface="Comic Sans MS" pitchFamily="66" charset="0"/>
              </a:rPr>
              <a:t>Wallpaper</a:t>
            </a:r>
            <a:r>
              <a:rPr lang="cs-CZ" sz="1400" dirty="0" smtClean="0">
                <a:latin typeface="Comic Sans MS" pitchFamily="66" charset="0"/>
              </a:rPr>
              <a:t> HD. </a:t>
            </a:r>
            <a:r>
              <a:rPr lang="cs-CZ" sz="1400" i="1" dirty="0" err="1" smtClean="0">
                <a:latin typeface="Comic Sans MS" pitchFamily="66" charset="0"/>
              </a:rPr>
              <a:t>Teekanne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mit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Pflanze</a:t>
            </a:r>
            <a:r>
              <a:rPr lang="cs-CZ" sz="1400" i="1" dirty="0" smtClean="0">
                <a:latin typeface="Comic Sans MS" pitchFamily="66" charset="0"/>
              </a:rPr>
              <a:t> HD </a:t>
            </a:r>
            <a:r>
              <a:rPr lang="cs-CZ" sz="1400" i="1" dirty="0" err="1" smtClean="0">
                <a:latin typeface="Comic Sans MS" pitchFamily="66" charset="0"/>
              </a:rPr>
              <a:t>Hintergrundbild</a:t>
            </a:r>
            <a:r>
              <a:rPr lang="cs-CZ" sz="1400" i="1" dirty="0" smtClean="0">
                <a:latin typeface="Comic Sans MS" pitchFamily="66" charset="0"/>
              </a:rPr>
              <a:t> &amp; </a:t>
            </a:r>
            <a:r>
              <a:rPr lang="cs-CZ" sz="1400" i="1" dirty="0" err="1" smtClean="0">
                <a:latin typeface="Comic Sans MS" pitchFamily="66" charset="0"/>
              </a:rPr>
              <a:t>Wallpaper</a:t>
            </a:r>
            <a:r>
              <a:rPr lang="cs-CZ" sz="1400" i="1" dirty="0" smtClean="0">
                <a:latin typeface="Comic Sans MS" pitchFamily="66" charset="0"/>
              </a:rPr>
              <a:t> HD</a:t>
            </a:r>
            <a:r>
              <a:rPr lang="cs-CZ" sz="1400" dirty="0" smtClean="0">
                <a:latin typeface="Comic Sans MS" pitchFamily="66" charset="0"/>
              </a:rPr>
              <a:t> [online]. 2012 [cit. 2013-01-26]. Dostupné z: </a:t>
            </a:r>
            <a:r>
              <a:rPr lang="cs-CZ" sz="1400" dirty="0" smtClean="0">
                <a:latin typeface="Comic Sans MS" pitchFamily="66" charset="0"/>
                <a:hlinkClick r:id="rId2"/>
              </a:rPr>
              <a:t>http://www.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kostenlosewallpaper.com</a:t>
            </a:r>
            <a:r>
              <a:rPr lang="cs-CZ" sz="1400" dirty="0" smtClean="0">
                <a:latin typeface="Comic Sans MS" pitchFamily="66" charset="0"/>
                <a:hlinkClick r:id="rId2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kaffee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und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tee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wallpaper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kaffee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und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tee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hintergrundbilder</a:t>
            </a:r>
            <a:r>
              <a:rPr lang="cs-CZ" sz="1400" dirty="0" smtClean="0">
                <a:latin typeface="Comic Sans MS" pitchFamily="66" charset="0"/>
                <a:hlinkClick r:id="rId2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kaffee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und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2"/>
              </a:rPr>
              <a:t>tee</a:t>
            </a:r>
            <a:r>
              <a:rPr lang="cs-CZ" sz="1400" dirty="0" smtClean="0">
                <a:latin typeface="Comic Sans MS" pitchFamily="66" charset="0"/>
                <a:hlinkClick r:id="rId2"/>
              </a:rPr>
              <a:t>-61-9286.html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de-DE" sz="1400" dirty="0" smtClean="0">
                <a:latin typeface="Comic Sans MS" pitchFamily="66" charset="0"/>
              </a:rPr>
              <a:t>Aus der Presse ins Glas - </a:t>
            </a:r>
            <a:r>
              <a:rPr lang="de-DE" sz="1400" b="1" dirty="0" smtClean="0">
                <a:latin typeface="Comic Sans MS" pitchFamily="66" charset="0"/>
              </a:rPr>
              <a:t>Mit Orangensaft </a:t>
            </a:r>
            <a:r>
              <a:rPr lang="de-DE" sz="1400" dirty="0" smtClean="0">
                <a:latin typeface="Comic Sans MS" pitchFamily="66" charset="0"/>
              </a:rPr>
              <a:t>trinken Sie Ihre Blutdruckwerte niedrig. </a:t>
            </a:r>
            <a:r>
              <a:rPr lang="de-DE" sz="1400" i="1" dirty="0" smtClean="0">
                <a:latin typeface="Comic Sans MS" pitchFamily="66" charset="0"/>
              </a:rPr>
              <a:t>Aus der Presse ins Glas - Mit Orangensaft trinken Sie Ihre Blutdruckwerte niedrig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http://www.google.de/imgres?q=Orangensaft&amp;num=10&amp;hl=cs&amp;tbo=d&amp;biw=1280&amp;bih=891&amp;tbm=isch&amp;tbnid=fZIOu0hOqmyQCM:&amp;imgrefurl=http://www.spitzbarts-gesundheitspraxis.de/gesunde-ernaehrung/getraenke/aus-der-presse-ins-glas-mit-orangensaft-trinken-sie-ihre-blutdruckwerte-niedrig.html&amp;docid=k4iQ6PvafD-FhM&amp;imgurl=http://www.spitzbarts-gesundheitspraxis.de/fileadmin/spitzbart/content/Ern%2525C3%2525A4hrung/Getr%2525C3%2525A4nke/Orangensaft_02.jpg&amp;w=700&amp;h=437&amp;ei=ghkEUaO9O4eC4ASWsIHgAg&amp;zoom=1&amp;iact=hc&amp;vpx=193&amp; 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cs-CZ" sz="1400" dirty="0" smtClean="0"/>
              <a:t>. 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de-DE" sz="1400" b="1" dirty="0" smtClean="0">
                <a:latin typeface="Comic Sans MS" pitchFamily="66" charset="0"/>
              </a:rPr>
              <a:t>Frühstück </a:t>
            </a:r>
            <a:r>
              <a:rPr lang="de-DE" sz="1400" dirty="0" smtClean="0">
                <a:latin typeface="Comic Sans MS" pitchFamily="66" charset="0"/>
              </a:rPr>
              <a:t>schützt nicht vor Hunger. </a:t>
            </a:r>
            <a:r>
              <a:rPr lang="de-DE" sz="1400" i="1" dirty="0" smtClean="0">
                <a:latin typeface="Comic Sans MS" pitchFamily="66" charset="0"/>
              </a:rPr>
              <a:t>Frühstück schützt nicht vor Hunger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http://www.berlin.de/special/gesundheit-und-beauty/ernaehrung/diaet/1603454-2399675-fruehstueck-schuetzt-nicht-vor-hunger.html 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de-DE" sz="1400" dirty="0" smtClean="0">
                <a:latin typeface="Comic Sans MS" pitchFamily="66" charset="0"/>
              </a:rPr>
              <a:t>Deutsche Essgewohnheiten. </a:t>
            </a:r>
            <a:r>
              <a:rPr lang="de-DE" sz="1400" i="1" dirty="0" smtClean="0">
                <a:latin typeface="Comic Sans MS" pitchFamily="66" charset="0"/>
              </a:rPr>
              <a:t>Deutsche Essgewohnheiten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</a:t>
            </a:r>
            <a:r>
              <a:rPr lang="de-DE" sz="1400" dirty="0" smtClean="0">
                <a:latin typeface="Comic Sans MS" pitchFamily="66" charset="0"/>
                <a:hlinkClick r:id="rId2"/>
              </a:rPr>
              <a:t>http://lnx.lingueunito.org/intercultura/?paged=5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de-DE" sz="1400" b="1" dirty="0" smtClean="0">
                <a:latin typeface="Comic Sans MS" pitchFamily="66" charset="0"/>
              </a:rPr>
              <a:t>Schwarzwald dort</a:t>
            </a:r>
            <a:r>
              <a:rPr lang="de-DE" sz="1400" dirty="0" smtClean="0">
                <a:latin typeface="Comic Sans MS" pitchFamily="66" charset="0"/>
              </a:rPr>
              <a:t>. </a:t>
            </a:r>
            <a:r>
              <a:rPr lang="de-DE" sz="1400" i="1" dirty="0" smtClean="0">
                <a:latin typeface="Comic Sans MS" pitchFamily="66" charset="0"/>
              </a:rPr>
              <a:t>Schwarzwald dort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</a:t>
            </a:r>
            <a:r>
              <a:rPr lang="de-DE" sz="1400" dirty="0" smtClean="0">
                <a:latin typeface="Comic Sans MS" pitchFamily="66" charset="0"/>
                <a:hlinkClick r:id="rId3"/>
              </a:rPr>
              <a:t>http://www.nasladko.cz/cs/dorty/30_schwarzwald-dort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cs-CZ" sz="1400" b="1" dirty="0" err="1" smtClean="0">
                <a:latin typeface="Comic Sans MS" pitchFamily="66" charset="0"/>
              </a:rPr>
              <a:t>Le</a:t>
            </a:r>
            <a:r>
              <a:rPr lang="cs-CZ" sz="1400" b="1" dirty="0" smtClean="0">
                <a:latin typeface="Comic Sans MS" pitchFamily="66" charset="0"/>
              </a:rPr>
              <a:t> Petit </a:t>
            </a:r>
            <a:r>
              <a:rPr lang="cs-CZ" sz="1400" b="1" dirty="0" err="1" smtClean="0">
                <a:latin typeface="Comic Sans MS" pitchFamily="66" charset="0"/>
              </a:rPr>
              <a:t>Käsetorte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Pur</a:t>
            </a:r>
            <a:r>
              <a:rPr lang="cs-CZ" sz="1400" dirty="0" smtClean="0">
                <a:latin typeface="Comic Sans MS" pitchFamily="66" charset="0"/>
              </a:rPr>
              <a:t>. </a:t>
            </a:r>
            <a:r>
              <a:rPr lang="cs-CZ" sz="1400" i="1" dirty="0" err="1" smtClean="0">
                <a:latin typeface="Comic Sans MS" pitchFamily="66" charset="0"/>
              </a:rPr>
              <a:t>Le</a:t>
            </a:r>
            <a:r>
              <a:rPr lang="cs-CZ" sz="1400" i="1" dirty="0" smtClean="0">
                <a:latin typeface="Comic Sans MS" pitchFamily="66" charset="0"/>
              </a:rPr>
              <a:t> Petit </a:t>
            </a:r>
            <a:r>
              <a:rPr lang="cs-CZ" sz="1400" i="1" dirty="0" err="1" smtClean="0">
                <a:latin typeface="Comic Sans MS" pitchFamily="66" charset="0"/>
              </a:rPr>
              <a:t>Käsetorte</a:t>
            </a:r>
            <a:r>
              <a:rPr lang="cs-CZ" sz="1400" i="1" dirty="0" smtClean="0">
                <a:latin typeface="Comic Sans MS" pitchFamily="66" charset="0"/>
              </a:rPr>
              <a:t> </a:t>
            </a:r>
            <a:r>
              <a:rPr lang="cs-CZ" sz="1400" i="1" dirty="0" err="1" smtClean="0">
                <a:latin typeface="Comic Sans MS" pitchFamily="66" charset="0"/>
              </a:rPr>
              <a:t>Pur</a:t>
            </a:r>
            <a:r>
              <a:rPr lang="cs-CZ" sz="1400" dirty="0" smtClean="0">
                <a:latin typeface="Comic Sans MS" pitchFamily="66" charset="0"/>
              </a:rPr>
              <a:t> [online]. 2012 [cit. 2013-01-26]. Dostupné z: </a:t>
            </a:r>
            <a:r>
              <a:rPr lang="cs-CZ" sz="1400" dirty="0" smtClean="0">
                <a:latin typeface="Comic Sans MS" pitchFamily="66" charset="0"/>
                <a:hlinkClick r:id="rId4"/>
              </a:rPr>
              <a:t>http://www.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torten</a:t>
            </a:r>
            <a:r>
              <a:rPr lang="cs-CZ" sz="1400" dirty="0" smtClean="0">
                <a:latin typeface="Comic Sans MS" pitchFamily="66" charset="0"/>
                <a:hlinkClick r:id="rId4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onlineshop.de</a:t>
            </a:r>
            <a:r>
              <a:rPr lang="cs-CZ" sz="1400" dirty="0" smtClean="0">
                <a:latin typeface="Comic Sans MS" pitchFamily="66" charset="0"/>
                <a:hlinkClick r:id="rId4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Tortensortiment</a:t>
            </a:r>
            <a:r>
              <a:rPr lang="cs-CZ" sz="1400" dirty="0" smtClean="0">
                <a:latin typeface="Comic Sans MS" pitchFamily="66" charset="0"/>
                <a:hlinkClick r:id="rId4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Kaesetorten</a:t>
            </a:r>
            <a:r>
              <a:rPr lang="cs-CZ" sz="1400" dirty="0" smtClean="0">
                <a:latin typeface="Comic Sans MS" pitchFamily="66" charset="0"/>
                <a:hlinkClick r:id="rId4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Le</a:t>
            </a:r>
            <a:r>
              <a:rPr lang="cs-CZ" sz="1400" dirty="0" smtClean="0">
                <a:latin typeface="Comic Sans MS" pitchFamily="66" charset="0"/>
                <a:hlinkClick r:id="rId4"/>
              </a:rPr>
              <a:t>-Petit/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Le</a:t>
            </a:r>
            <a:r>
              <a:rPr lang="cs-CZ" sz="1400" dirty="0" smtClean="0">
                <a:latin typeface="Comic Sans MS" pitchFamily="66" charset="0"/>
                <a:hlinkClick r:id="rId4"/>
              </a:rPr>
              <a:t>-Petit-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Kaesetorte</a:t>
            </a:r>
            <a:r>
              <a:rPr lang="cs-CZ" sz="1400" dirty="0" smtClean="0">
                <a:latin typeface="Comic Sans MS" pitchFamily="66" charset="0"/>
                <a:hlinkClick r:id="rId4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4"/>
              </a:rPr>
              <a:t>Pur</a:t>
            </a:r>
            <a:r>
              <a:rPr lang="cs-CZ" sz="1400" dirty="0" smtClean="0">
                <a:latin typeface="Comic Sans MS" pitchFamily="66" charset="0"/>
                <a:hlinkClick r:id="rId4"/>
              </a:rPr>
              <a:t>::79.html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cs-CZ" sz="1400" b="1" dirty="0" err="1" smtClean="0">
                <a:latin typeface="Comic Sans MS" pitchFamily="66" charset="0"/>
              </a:rPr>
              <a:t>Weihnachtsstolle</a:t>
            </a:r>
            <a:r>
              <a:rPr lang="cs-CZ" sz="1400" dirty="0" smtClean="0">
                <a:latin typeface="Comic Sans MS" pitchFamily="66" charset="0"/>
              </a:rPr>
              <a:t>. </a:t>
            </a:r>
            <a:r>
              <a:rPr lang="cs-CZ" sz="1400" i="1" dirty="0" err="1" smtClean="0">
                <a:latin typeface="Comic Sans MS" pitchFamily="66" charset="0"/>
              </a:rPr>
              <a:t>Weihnachtsstolle</a:t>
            </a:r>
            <a:r>
              <a:rPr lang="cs-CZ" sz="1400" dirty="0" smtClean="0">
                <a:latin typeface="Comic Sans MS" pitchFamily="66" charset="0"/>
              </a:rPr>
              <a:t> [online]. 2012 [cit. 2013-01-26]. Dostupné z: </a:t>
            </a:r>
            <a:r>
              <a:rPr lang="cs-CZ" sz="1400" dirty="0" smtClean="0">
                <a:latin typeface="Comic Sans MS" pitchFamily="66" charset="0"/>
                <a:hlinkClick r:id="rId5"/>
              </a:rPr>
              <a:t>http://www.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pindabranderij.nl</a:t>
            </a:r>
            <a:r>
              <a:rPr lang="cs-CZ" sz="1400" dirty="0" smtClean="0">
                <a:latin typeface="Comic Sans MS" pitchFamily="66" charset="0"/>
                <a:hlinkClick r:id="rId5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recepten</a:t>
            </a:r>
            <a:r>
              <a:rPr lang="cs-CZ" sz="1400" dirty="0" smtClean="0">
                <a:latin typeface="Comic Sans MS" pitchFamily="66" charset="0"/>
                <a:hlinkClick r:id="rId5"/>
              </a:rPr>
              <a:t>/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weihnachtsstolle</a:t>
            </a:r>
            <a:r>
              <a:rPr lang="cs-CZ" sz="1400" dirty="0" smtClean="0">
                <a:latin typeface="Comic Sans MS" pitchFamily="66" charset="0"/>
                <a:hlinkClick r:id="rId5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kerststol</a:t>
            </a:r>
            <a:r>
              <a:rPr lang="cs-CZ" sz="1400" dirty="0" smtClean="0">
                <a:latin typeface="Comic Sans MS" pitchFamily="66" charset="0"/>
                <a:hlinkClick r:id="rId5"/>
              </a:rPr>
              <a:t>-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kerstbrood</a:t>
            </a:r>
            <a:r>
              <a:rPr lang="cs-CZ" sz="1400" dirty="0" smtClean="0">
                <a:latin typeface="Comic Sans MS" pitchFamily="66" charset="0"/>
                <a:hlinkClick r:id="rId5"/>
              </a:rPr>
              <a:t>-van-</a:t>
            </a:r>
            <a:r>
              <a:rPr lang="cs-CZ" sz="1400" dirty="0" err="1" smtClean="0">
                <a:latin typeface="Comic Sans MS" pitchFamily="66" charset="0"/>
                <a:hlinkClick r:id="rId5"/>
              </a:rPr>
              <a:t>anniek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de-DE" sz="1400" b="1" dirty="0" smtClean="0">
                <a:latin typeface="Comic Sans MS" pitchFamily="66" charset="0"/>
              </a:rPr>
              <a:t>Stockbilder</a:t>
            </a:r>
            <a:r>
              <a:rPr lang="de-DE" sz="1400" dirty="0" smtClean="0">
                <a:latin typeface="Comic Sans MS" pitchFamily="66" charset="0"/>
              </a:rPr>
              <a:t>: Gebirgsforelle-Abendessen. </a:t>
            </a:r>
            <a:r>
              <a:rPr lang="de-DE" sz="1400" i="1" dirty="0" smtClean="0">
                <a:latin typeface="Comic Sans MS" pitchFamily="66" charset="0"/>
              </a:rPr>
              <a:t>Stockbilder: Gebirgsforelle-Abendessen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http://de.dreamstime.com/stockbilder-gebirgsforelle-abendessen-image9158194 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it-IT" sz="1400" dirty="0" smtClean="0">
                <a:latin typeface="Comic Sans MS" pitchFamily="66" charset="0"/>
              </a:rPr>
              <a:t>Diät. </a:t>
            </a:r>
            <a:r>
              <a:rPr lang="it-IT" sz="1400" i="1" dirty="0" smtClean="0">
                <a:latin typeface="Comic Sans MS" pitchFamily="66" charset="0"/>
              </a:rPr>
              <a:t>Diät</a:t>
            </a:r>
            <a:r>
              <a:rPr lang="it-IT" sz="1400" dirty="0" smtClean="0">
                <a:latin typeface="Comic Sans MS" pitchFamily="66" charset="0"/>
              </a:rPr>
              <a:t> [online]. 2012 [cit. 2013-01-26]. Dostupné z: </a:t>
            </a:r>
            <a:r>
              <a:rPr lang="it-IT" sz="1400" dirty="0" smtClean="0">
                <a:latin typeface="Comic Sans MS" pitchFamily="66" charset="0"/>
                <a:hlinkClick r:id="rId6"/>
              </a:rPr>
              <a:t>http://www.helpster.de/diaet-abendessen-gesund-anrichten_38771</a:t>
            </a:r>
            <a:endParaRPr lang="cs-CZ" sz="1400" dirty="0" smtClean="0">
              <a:latin typeface="Comic Sans MS" pitchFamily="66" charset="0"/>
            </a:endParaRPr>
          </a:p>
          <a:p>
            <a:r>
              <a:rPr lang="de-DE" sz="1400" b="1" dirty="0" smtClean="0">
                <a:latin typeface="Comic Sans MS" pitchFamily="66" charset="0"/>
              </a:rPr>
              <a:t>Abendessen. </a:t>
            </a:r>
            <a:r>
              <a:rPr lang="de-DE" sz="1400" i="1" dirty="0" smtClean="0">
                <a:latin typeface="Comic Sans MS" pitchFamily="66" charset="0"/>
              </a:rPr>
              <a:t>Abendessen</a:t>
            </a:r>
            <a:r>
              <a:rPr lang="de-DE" sz="1400" dirty="0" smtClean="0">
                <a:latin typeface="Comic Sans MS" pitchFamily="66" charset="0"/>
              </a:rPr>
              <a:t> [online]. 2012 [</a:t>
            </a:r>
            <a:r>
              <a:rPr lang="de-DE" sz="1400" dirty="0" err="1" smtClean="0">
                <a:latin typeface="Comic Sans MS" pitchFamily="66" charset="0"/>
              </a:rPr>
              <a:t>cit</a:t>
            </a:r>
            <a:r>
              <a:rPr lang="de-DE" sz="1400" dirty="0" smtClean="0">
                <a:latin typeface="Comic Sans MS" pitchFamily="66" charset="0"/>
              </a:rPr>
              <a:t>. 2013-01-26]. </a:t>
            </a:r>
            <a:r>
              <a:rPr lang="de-DE" sz="1400" dirty="0" err="1" smtClean="0">
                <a:latin typeface="Comic Sans MS" pitchFamily="66" charset="0"/>
              </a:rPr>
              <a:t>Dostupné</a:t>
            </a:r>
            <a:r>
              <a:rPr lang="de-DE" sz="1400" dirty="0" smtClean="0">
                <a:latin typeface="Comic Sans MS" pitchFamily="66" charset="0"/>
              </a:rPr>
              <a:t> z: http://www.google.de/imgres?q=kaltes+Abendessen&amp;hl=cs&amp;tbo=d&amp;biw=1280&amp;bih=891&amp;tbm=isch&amp;tbnid=PhSOMEfRiox8eM:&amp;imgrefurl=http://www.mitten-ins-gruene.de/sportpension-suhl/verpflegung/&amp;docid=nVRLJHmf7eJDDM&amp;imgurl=http://www.mitten-ins-gruene.de/typo3temp/pics/aad883d324.jpg&amp;w=700&amp;h=525&amp;ei=1yUEUd3IK8mj4gSilIDABA&amp;zoom=1&amp;iact=hc&amp;vpx=978&amp;vpy=115&amp;dur=4058&amp;hovh=194&amp;hovw=259&amp;tx=158&amp;ty=122&amp;sig=105501467630670430479&amp;page=1&amp;tbnh=143&amp;tbnw=202&amp;start=0&amp;ndsp=30&amp;ved=1t:429,r:5,s:0,i:94</a:t>
            </a:r>
            <a:endParaRPr lang="cs-CZ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Deutsche</a:t>
            </a:r>
            <a:r>
              <a:rPr lang="cs-CZ" b="1" dirty="0" smtClean="0"/>
              <a:t> </a:t>
            </a:r>
            <a:r>
              <a:rPr lang="cs-CZ" b="1" dirty="0" err="1" smtClean="0"/>
              <a:t>essgewohnheiten</a:t>
            </a:r>
            <a:r>
              <a:rPr lang="cs-CZ" dirty="0" smtClean="0"/>
              <a:t>; 					</a:t>
            </a:r>
            <a:r>
              <a:rPr lang="cs-CZ" b="1" dirty="0" smtClean="0"/>
              <a:t>VY_32_INOVACE_E2_04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Práce s textem-jídelní zvyklosti v Německu, 			popis obrázků, porovnání české a německé 			kuchyně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2.A;21.9.,2012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Autofit/>
          </a:bodyPr>
          <a:lstStyle/>
          <a:p>
            <a:r>
              <a:rPr lang="cs-CZ" sz="5400" b="1" dirty="0" err="1" smtClean="0">
                <a:latin typeface="Comic Sans MS" pitchFamily="66" charset="0"/>
              </a:rPr>
              <a:t>Deutsche</a:t>
            </a:r>
            <a:r>
              <a:rPr lang="cs-CZ" sz="5400" b="1" dirty="0" smtClean="0">
                <a:latin typeface="Comic Sans MS" pitchFamily="66" charset="0"/>
              </a:rPr>
              <a:t> </a:t>
            </a:r>
            <a:r>
              <a:rPr lang="cs-CZ" sz="5400" b="1" dirty="0" err="1" smtClean="0">
                <a:latin typeface="Comic Sans MS" pitchFamily="66" charset="0"/>
              </a:rPr>
              <a:t>Essgewohnheiten</a:t>
            </a:r>
            <a:r>
              <a:rPr lang="cs-CZ" sz="5400" b="1" dirty="0" smtClean="0">
                <a:latin typeface="Comic Sans MS" pitchFamily="66" charset="0"/>
              </a:rPr>
              <a:t/>
            </a:r>
            <a:br>
              <a:rPr lang="cs-CZ" sz="5400" b="1" dirty="0" smtClean="0">
                <a:latin typeface="Comic Sans MS" pitchFamily="66" charset="0"/>
              </a:rPr>
            </a:br>
            <a:endParaRPr lang="cs-CZ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Autofit/>
          </a:bodyPr>
          <a:lstStyle/>
          <a:p>
            <a:r>
              <a:rPr lang="cs-CZ" sz="4400" dirty="0" err="1" smtClean="0">
                <a:solidFill>
                  <a:srgbClr val="00B0F0"/>
                </a:solidFill>
                <a:latin typeface="Comic Sans MS" pitchFamily="66" charset="0"/>
              </a:rPr>
              <a:t>Frühstück</a:t>
            </a:r>
            <a:endParaRPr lang="cs-CZ" sz="44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cs-CZ" sz="4400" dirty="0" err="1" smtClean="0">
                <a:solidFill>
                  <a:srgbClr val="FF0000"/>
                </a:solidFill>
                <a:latin typeface="Comic Sans MS" pitchFamily="66" charset="0"/>
              </a:rPr>
              <a:t>Pausenbrot</a:t>
            </a:r>
            <a:endParaRPr lang="cs-CZ" sz="4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sz="4400" dirty="0" err="1" smtClean="0">
                <a:solidFill>
                  <a:srgbClr val="7030A0"/>
                </a:solidFill>
                <a:latin typeface="Comic Sans MS" pitchFamily="66" charset="0"/>
              </a:rPr>
              <a:t>Mittagessen</a:t>
            </a:r>
            <a:endParaRPr lang="cs-CZ" sz="4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cs-CZ" sz="4400" dirty="0" err="1" smtClean="0">
                <a:solidFill>
                  <a:srgbClr val="002060"/>
                </a:solidFill>
                <a:latin typeface="Comic Sans MS" pitchFamily="66" charset="0"/>
              </a:rPr>
              <a:t>Abendessen</a:t>
            </a:r>
            <a:endParaRPr lang="de-DE" sz="4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FF0000"/>
                </a:solidFill>
                <a:latin typeface="Comic Sans MS" pitchFamily="66" charset="0"/>
              </a:rPr>
              <a:t>Frühstück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Das klassische deutsche Frühstück besteht aus verschiedenen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Brotsorten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und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Brötchen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Marmelade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und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Kaffee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oder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Tee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Man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isst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auch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verschiedene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Käse-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und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Wurstsorten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Bei einem größeren Frühstück werden außerdem noch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gekochte Eier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Joghurt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Quark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Obst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und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Müsli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oder </a:t>
            </a:r>
            <a:r>
              <a:rPr lang="de-DE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Cornflakes</a:t>
            </a:r>
            <a:r>
              <a:rPr lang="de-DE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serviert.</a:t>
            </a: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trinkt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zum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Frühstück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endParaRPr lang="cs-CZ" sz="2400" dirty="0"/>
          </a:p>
        </p:txBody>
      </p:sp>
      <p:pic>
        <p:nvPicPr>
          <p:cNvPr id="10" name="Obrázek 9" descr="Kaf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473219"/>
            <a:ext cx="1584176" cy="2384781"/>
          </a:xfrm>
          <a:prstGeom prst="rect">
            <a:avLst/>
          </a:prstGeom>
        </p:spPr>
      </p:pic>
      <p:pic>
        <p:nvPicPr>
          <p:cNvPr id="11" name="Obrázek 10" descr="Teekan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149080"/>
            <a:ext cx="4610968" cy="2592288"/>
          </a:xfrm>
          <a:prstGeom prst="rect">
            <a:avLst/>
          </a:prstGeom>
        </p:spPr>
      </p:pic>
      <p:pic>
        <p:nvPicPr>
          <p:cNvPr id="12" name="Obrázek 11" descr="Orangensa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149080"/>
            <a:ext cx="2376264" cy="2148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isst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zum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dirty="0" err="1" smtClean="0">
                <a:solidFill>
                  <a:srgbClr val="00B050"/>
                </a:solidFill>
                <a:latin typeface="Comic Sans MS" pitchFamily="66" charset="0"/>
              </a:rPr>
              <a:t>Frühstück</a:t>
            </a:r>
            <a:r>
              <a:rPr lang="cs-CZ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" name="Zástupný symbol pro obsah 3" descr="Fruehstue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7146644" cy="53471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Comic Sans MS" pitchFamily="66" charset="0"/>
              </a:rPr>
              <a:t>Mittagessen</a:t>
            </a:r>
            <a:endParaRPr lang="cs-CZ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Comic Sans MS" pitchFamily="66" charset="0"/>
              </a:rPr>
              <a:t>Das Mittagessen ist die Hauptmahlzeit des Tages und besteht meist aus </a:t>
            </a:r>
            <a:r>
              <a:rPr lang="de-DE" sz="2400" b="1" dirty="0" smtClean="0">
                <a:latin typeface="Comic Sans MS" pitchFamily="66" charset="0"/>
              </a:rPr>
              <a:t>Kartoffeln, Gemüse </a:t>
            </a:r>
            <a:r>
              <a:rPr lang="de-DE" sz="2400" dirty="0" smtClean="0">
                <a:latin typeface="Comic Sans MS" pitchFamily="66" charset="0"/>
              </a:rPr>
              <a:t>und</a:t>
            </a:r>
            <a:r>
              <a:rPr lang="de-DE" sz="2400" b="1" dirty="0" smtClean="0">
                <a:latin typeface="Comic Sans MS" pitchFamily="66" charset="0"/>
              </a:rPr>
              <a:t> Fleisch</a:t>
            </a:r>
            <a:r>
              <a:rPr lang="de-DE" sz="2400" dirty="0" smtClean="0">
                <a:latin typeface="Comic Sans MS" pitchFamily="66" charset="0"/>
              </a:rPr>
              <a:t>. In katholischen Gegenden wurde freitags kein Fleisch gegessen und stattdessen ein </a:t>
            </a:r>
            <a:r>
              <a:rPr lang="de-DE" sz="2400" b="1" dirty="0" smtClean="0">
                <a:latin typeface="Comic Sans MS" pitchFamily="66" charset="0"/>
              </a:rPr>
              <a:t>Fisch- </a:t>
            </a:r>
            <a:r>
              <a:rPr lang="de-DE" sz="2400" dirty="0" smtClean="0">
                <a:latin typeface="Comic Sans MS" pitchFamily="66" charset="0"/>
              </a:rPr>
              <a:t>oder</a:t>
            </a:r>
            <a:r>
              <a:rPr lang="de-DE" sz="2400" b="1" dirty="0" smtClean="0">
                <a:latin typeface="Comic Sans MS" pitchFamily="66" charset="0"/>
              </a:rPr>
              <a:t> Eiergericht </a:t>
            </a:r>
            <a:r>
              <a:rPr lang="de-DE" sz="2400" dirty="0" smtClean="0">
                <a:latin typeface="Comic Sans MS" pitchFamily="66" charset="0"/>
              </a:rPr>
              <a:t>angeboten</a:t>
            </a:r>
            <a:r>
              <a:rPr lang="cs-CZ" sz="2400" dirty="0" smtClean="0">
                <a:latin typeface="Comic Sans MS" pitchFamily="66" charset="0"/>
              </a:rPr>
              <a:t>.</a:t>
            </a:r>
          </a:p>
          <a:p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isst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zu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rgbClr val="00B050"/>
                </a:solidFill>
                <a:latin typeface="Comic Sans MS" pitchFamily="66" charset="0"/>
              </a:rPr>
              <a:t>Mittag</a:t>
            </a:r>
            <a:r>
              <a:rPr lang="cs-CZ" sz="24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cs-CZ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" name="Obrázek 9" descr="mittages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6350000" cy="3178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Pausenbrot</a:t>
            </a:r>
            <a:endParaRPr lang="cs-CZ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472608"/>
          </a:xfrm>
        </p:spPr>
        <p:txBody>
          <a:bodyPr>
            <a:noAutofit/>
          </a:bodyPr>
          <a:lstStyle/>
          <a:p>
            <a:r>
              <a:rPr lang="de-DE" sz="2600" dirty="0" smtClean="0">
                <a:latin typeface="Comic Sans MS" pitchFamily="66" charset="0"/>
              </a:rPr>
              <a:t>Am Sonntag wird nachmittags eine zusätzliche Mahlzeit serviert. Je nach Jahreszeit werden verschiedene </a:t>
            </a:r>
            <a:r>
              <a:rPr lang="de-DE" sz="2600" b="1" dirty="0" smtClean="0">
                <a:latin typeface="Comic Sans MS" pitchFamily="66" charset="0"/>
              </a:rPr>
              <a:t>Kuchensorten</a:t>
            </a:r>
            <a:r>
              <a:rPr lang="de-DE" sz="2600" dirty="0" smtClean="0">
                <a:latin typeface="Comic Sans MS" pitchFamily="66" charset="0"/>
              </a:rPr>
              <a:t> gebacken und am späteren Nachmittag der Familie und Freunden zum </a:t>
            </a:r>
            <a:r>
              <a:rPr lang="de-DE" sz="2600" b="1" dirty="0" smtClean="0">
                <a:latin typeface="Comic Sans MS" pitchFamily="66" charset="0"/>
              </a:rPr>
              <a:t>Kaffee</a:t>
            </a:r>
            <a:r>
              <a:rPr lang="de-DE" sz="2600" dirty="0" smtClean="0">
                <a:latin typeface="Comic Sans MS" pitchFamily="66" charset="0"/>
              </a:rPr>
              <a:t> angeboten. </a:t>
            </a:r>
            <a:endParaRPr lang="cs-CZ" sz="2600" dirty="0" smtClean="0">
              <a:latin typeface="Comic Sans MS" pitchFamily="66" charset="0"/>
            </a:endParaRPr>
          </a:p>
          <a:p>
            <a:endParaRPr lang="cs-CZ" sz="2600" dirty="0" smtClean="0">
              <a:latin typeface="Comic Sans MS" pitchFamily="66" charset="0"/>
            </a:endParaRPr>
          </a:p>
          <a:p>
            <a:r>
              <a:rPr lang="de-DE" sz="2600" dirty="0" smtClean="0">
                <a:latin typeface="Comic Sans MS" pitchFamily="66" charset="0"/>
              </a:rPr>
              <a:t>Im Sommer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de-DE" sz="2600" dirty="0" smtClean="0">
                <a:latin typeface="Comic Sans MS" pitchFamily="66" charset="0"/>
              </a:rPr>
              <a:t>bekommt man frisch gebackenen </a:t>
            </a:r>
            <a:r>
              <a:rPr lang="de-DE" sz="2600" b="1" dirty="0" smtClean="0">
                <a:latin typeface="Comic Sans MS" pitchFamily="66" charset="0"/>
              </a:rPr>
              <a:t>Pflaumenkuchen</a:t>
            </a:r>
            <a:r>
              <a:rPr lang="de-DE" sz="2600" dirty="0" smtClean="0">
                <a:latin typeface="Comic Sans MS" pitchFamily="66" charset="0"/>
              </a:rPr>
              <a:t> oder </a:t>
            </a:r>
            <a:r>
              <a:rPr lang="de-DE" sz="2600" b="1" dirty="0" smtClean="0">
                <a:latin typeface="Comic Sans MS" pitchFamily="66" charset="0"/>
              </a:rPr>
              <a:t>Erdbeerboden</a:t>
            </a:r>
            <a:r>
              <a:rPr lang="de-DE" sz="2600" dirty="0" smtClean="0">
                <a:latin typeface="Comic Sans MS" pitchFamily="66" charset="0"/>
              </a:rPr>
              <a:t>.</a:t>
            </a:r>
            <a:endParaRPr lang="cs-CZ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de-DE" sz="2600" dirty="0" smtClean="0">
                <a:latin typeface="Comic Sans MS" pitchFamily="66" charset="0"/>
              </a:rPr>
              <a:t> </a:t>
            </a:r>
            <a:endParaRPr lang="cs-CZ" sz="2600" dirty="0" smtClean="0">
              <a:latin typeface="Comic Sans MS" pitchFamily="66" charset="0"/>
            </a:endParaRPr>
          </a:p>
          <a:p>
            <a:r>
              <a:rPr lang="de-DE" sz="2600" dirty="0" smtClean="0">
                <a:latin typeface="Comic Sans MS" pitchFamily="66" charset="0"/>
              </a:rPr>
              <a:t>Im Winter werden </a:t>
            </a:r>
            <a:r>
              <a:rPr lang="de-DE" sz="2600" b="1" dirty="0" smtClean="0">
                <a:latin typeface="Comic Sans MS" pitchFamily="66" charset="0"/>
              </a:rPr>
              <a:t>Christstollen</a:t>
            </a:r>
            <a:r>
              <a:rPr lang="de-DE" sz="2600" dirty="0" smtClean="0">
                <a:latin typeface="Comic Sans MS" pitchFamily="66" charset="0"/>
              </a:rPr>
              <a:t> und </a:t>
            </a:r>
            <a:r>
              <a:rPr lang="de-DE" sz="2600" b="1" dirty="0" smtClean="0">
                <a:latin typeface="Comic Sans MS" pitchFamily="66" charset="0"/>
              </a:rPr>
              <a:t>Früchtebrot</a:t>
            </a:r>
            <a:r>
              <a:rPr lang="de-DE" sz="2600" dirty="0" smtClean="0">
                <a:latin typeface="Comic Sans MS" pitchFamily="66" charset="0"/>
              </a:rPr>
              <a:t> serviert, die beide getrocknete Früchte enthalten. </a:t>
            </a:r>
            <a:r>
              <a:rPr lang="cs-CZ" sz="2600" dirty="0" err="1" smtClean="0">
                <a:latin typeface="Comic Sans MS" pitchFamily="66" charset="0"/>
              </a:rPr>
              <a:t>Typische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deutsche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Kuchen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sind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die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de-DE" sz="2600" b="1" dirty="0" smtClean="0">
                <a:latin typeface="Comic Sans MS" pitchFamily="66" charset="0"/>
              </a:rPr>
              <a:t>Schwarzwälder </a:t>
            </a:r>
            <a:r>
              <a:rPr lang="de-DE" sz="2600" b="1" dirty="0" smtClean="0">
                <a:latin typeface="Comic Sans MS" pitchFamily="66" charset="0"/>
              </a:rPr>
              <a:t>Kirschtorte </a:t>
            </a:r>
            <a:r>
              <a:rPr lang="de-DE" sz="2600" dirty="0" smtClean="0">
                <a:latin typeface="Comic Sans MS" pitchFamily="66" charset="0"/>
              </a:rPr>
              <a:t>und </a:t>
            </a:r>
            <a:r>
              <a:rPr lang="de-DE" sz="2600" dirty="0" smtClean="0">
                <a:latin typeface="Comic Sans MS" pitchFamily="66" charset="0"/>
              </a:rPr>
              <a:t>de</a:t>
            </a:r>
            <a:r>
              <a:rPr lang="cs-CZ" sz="2600" dirty="0" smtClean="0">
                <a:latin typeface="Comic Sans MS" pitchFamily="66" charset="0"/>
              </a:rPr>
              <a:t>r</a:t>
            </a:r>
            <a:r>
              <a:rPr lang="de-DE" sz="2600" dirty="0" smtClean="0">
                <a:latin typeface="Comic Sans MS" pitchFamily="66" charset="0"/>
              </a:rPr>
              <a:t> </a:t>
            </a:r>
            <a:r>
              <a:rPr lang="de-DE" sz="2600" b="1" dirty="0" smtClean="0">
                <a:latin typeface="Comic Sans MS" pitchFamily="66" charset="0"/>
              </a:rPr>
              <a:t>Apfelstrudel</a:t>
            </a:r>
            <a:r>
              <a:rPr lang="cs-CZ" sz="2600" b="1" dirty="0" smtClean="0">
                <a:latin typeface="Comic Sans MS" pitchFamily="66" charset="0"/>
              </a:rPr>
              <a:t>.</a:t>
            </a:r>
            <a:endParaRPr lang="cs-CZ" sz="2600" dirty="0" smtClean="0">
              <a:latin typeface="Comic Sans MS" pitchFamily="66" charset="0"/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chwarzwald tor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4823520" cy="3902186"/>
          </a:xfrm>
        </p:spPr>
      </p:pic>
      <p:pic>
        <p:nvPicPr>
          <p:cNvPr id="5" name="Obrázek 4" descr="Kaesetor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5488" y="260648"/>
            <a:ext cx="4356992" cy="3943350"/>
          </a:xfrm>
          <a:prstGeom prst="rect">
            <a:avLst/>
          </a:prstGeom>
        </p:spPr>
      </p:pic>
      <p:pic>
        <p:nvPicPr>
          <p:cNvPr id="7" name="Obrázek 6" descr="Wihnachtssto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4293096"/>
            <a:ext cx="4752975" cy="243192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95536" y="18864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Was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isst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man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zum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cs-CZ" sz="4000" dirty="0" err="1" smtClean="0">
                <a:solidFill>
                  <a:srgbClr val="00B050"/>
                </a:solidFill>
                <a:latin typeface="Comic Sans MS" pitchFamily="66" charset="0"/>
              </a:rPr>
              <a:t>Pausenbrot</a:t>
            </a:r>
            <a:r>
              <a:rPr lang="cs-CZ" sz="4000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cs-CZ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Abendessen</a:t>
            </a:r>
            <a:endParaRPr lang="cs-CZ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de-DE" sz="2600" dirty="0" smtClean="0">
                <a:latin typeface="Comic Sans MS" pitchFamily="66" charset="0"/>
              </a:rPr>
              <a:t>Das Abendbrot wird um sechs Uhr serviert. </a:t>
            </a:r>
            <a:r>
              <a:rPr lang="cs-CZ" sz="2600" dirty="0" err="1" smtClean="0">
                <a:latin typeface="Comic Sans MS" pitchFamily="66" charset="0"/>
              </a:rPr>
              <a:t>Am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meistens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de-DE" sz="2600" dirty="0" smtClean="0">
                <a:latin typeface="Comic Sans MS" pitchFamily="66" charset="0"/>
              </a:rPr>
              <a:t>handelt es sich um eine kalte Mahlzeit, bei der verschiedene </a:t>
            </a:r>
            <a:r>
              <a:rPr lang="de-DE" sz="2600" b="1" dirty="0" smtClean="0">
                <a:latin typeface="Comic Sans MS" pitchFamily="66" charset="0"/>
              </a:rPr>
              <a:t>Brotsorten</a:t>
            </a:r>
            <a:r>
              <a:rPr lang="de-DE" sz="2600" dirty="0" smtClean="0">
                <a:latin typeface="Comic Sans MS" pitchFamily="66" charset="0"/>
              </a:rPr>
              <a:t>, </a:t>
            </a:r>
            <a:r>
              <a:rPr lang="de-DE" sz="2600" b="1" dirty="0" smtClean="0">
                <a:latin typeface="Comic Sans MS" pitchFamily="66" charset="0"/>
              </a:rPr>
              <a:t>Käse</a:t>
            </a:r>
            <a:r>
              <a:rPr lang="de-DE" sz="2600" dirty="0" smtClean="0">
                <a:latin typeface="Comic Sans MS" pitchFamily="66" charset="0"/>
              </a:rPr>
              <a:t> und </a:t>
            </a:r>
            <a:r>
              <a:rPr lang="de-DE" sz="2600" b="1" dirty="0" smtClean="0">
                <a:latin typeface="Comic Sans MS" pitchFamily="66" charset="0"/>
              </a:rPr>
              <a:t>Wurstaufschnitt</a:t>
            </a:r>
            <a:r>
              <a:rPr lang="de-DE" sz="2600" dirty="0" smtClean="0">
                <a:latin typeface="Comic Sans MS" pitchFamily="66" charset="0"/>
              </a:rPr>
              <a:t> und </a:t>
            </a:r>
            <a:r>
              <a:rPr lang="de-DE" sz="2600" b="1" dirty="0" smtClean="0">
                <a:latin typeface="Comic Sans MS" pitchFamily="66" charset="0"/>
              </a:rPr>
              <a:t>Salat</a:t>
            </a:r>
            <a:r>
              <a:rPr lang="de-DE" sz="2600" dirty="0" smtClean="0">
                <a:latin typeface="Comic Sans MS" pitchFamily="66" charset="0"/>
              </a:rPr>
              <a:t> gegessen werden. </a:t>
            </a:r>
            <a:endParaRPr lang="cs-CZ" sz="2600" dirty="0" smtClean="0">
              <a:latin typeface="Comic Sans MS" pitchFamily="66" charset="0"/>
            </a:endParaRPr>
          </a:p>
          <a:p>
            <a:r>
              <a:rPr lang="de-DE" sz="2600" dirty="0" smtClean="0">
                <a:latin typeface="Comic Sans MS" pitchFamily="66" charset="0"/>
              </a:rPr>
              <a:t> Zum Essen trinkt man </a:t>
            </a:r>
            <a:r>
              <a:rPr lang="de-DE" sz="2600" b="1" dirty="0" smtClean="0">
                <a:latin typeface="Comic Sans MS" pitchFamily="66" charset="0"/>
              </a:rPr>
              <a:t>schwarzen Tee </a:t>
            </a:r>
            <a:r>
              <a:rPr lang="de-DE" sz="2600" dirty="0" smtClean="0">
                <a:latin typeface="Comic Sans MS" pitchFamily="66" charset="0"/>
              </a:rPr>
              <a:t>oder </a:t>
            </a:r>
            <a:r>
              <a:rPr lang="de-DE" sz="2600" b="1" dirty="0" smtClean="0">
                <a:latin typeface="Comic Sans MS" pitchFamily="66" charset="0"/>
              </a:rPr>
              <a:t>Kräutertee</a:t>
            </a:r>
            <a:r>
              <a:rPr lang="de-DE" sz="2600" dirty="0" smtClean="0">
                <a:latin typeface="Comic Sans MS" pitchFamily="66" charset="0"/>
              </a:rPr>
              <a:t>. </a:t>
            </a:r>
            <a:endParaRPr lang="cs-CZ" sz="2600" dirty="0" smtClean="0">
              <a:latin typeface="Comic Sans MS" pitchFamily="66" charset="0"/>
            </a:endParaRPr>
          </a:p>
          <a:p>
            <a:endParaRPr lang="de-DE" sz="2600" dirty="0" smtClean="0">
              <a:latin typeface="Comic Sans MS" pitchFamily="66" charset="0"/>
            </a:endParaRPr>
          </a:p>
          <a:p>
            <a:r>
              <a:rPr lang="cs-CZ" sz="2600" dirty="0">
                <a:latin typeface="Comic Sans MS" pitchFamily="66" charset="0"/>
              </a:rPr>
              <a:t>I</a:t>
            </a:r>
            <a:r>
              <a:rPr lang="de-DE" sz="2600" dirty="0" smtClean="0">
                <a:latin typeface="Comic Sans MS" pitchFamily="66" charset="0"/>
              </a:rPr>
              <a:t>n Deutschland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beginnt</a:t>
            </a:r>
            <a:r>
              <a:rPr lang="cs-CZ" sz="2600" dirty="0" smtClean="0">
                <a:latin typeface="Comic Sans MS" pitchFamily="66" charset="0"/>
              </a:rPr>
              <a:t> man</a:t>
            </a:r>
            <a:r>
              <a:rPr lang="de-DE" sz="2600" dirty="0" smtClean="0">
                <a:latin typeface="Comic Sans MS" pitchFamily="66" charset="0"/>
              </a:rPr>
              <a:t> den Tag sehr früh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und</a:t>
            </a:r>
            <a:r>
              <a:rPr lang="de-DE" sz="2600" dirty="0" smtClean="0">
                <a:latin typeface="Comic Sans MS" pitchFamily="66" charset="0"/>
              </a:rPr>
              <a:t> </a:t>
            </a:r>
            <a:r>
              <a:rPr lang="cs-CZ" sz="2600" dirty="0" smtClean="0">
                <a:latin typeface="Comic Sans MS" pitchFamily="66" charset="0"/>
              </a:rPr>
              <a:t>i</a:t>
            </a:r>
            <a:r>
              <a:rPr lang="de-DE" sz="2600" dirty="0" smtClean="0">
                <a:latin typeface="Comic Sans MS" pitchFamily="66" charset="0"/>
              </a:rPr>
              <a:t>n </a:t>
            </a:r>
            <a:r>
              <a:rPr lang="cs-CZ" sz="2600" dirty="0" err="1">
                <a:latin typeface="Comic Sans MS" pitchFamily="66" charset="0"/>
              </a:rPr>
              <a:t>v</a:t>
            </a:r>
            <a:r>
              <a:rPr lang="cs-CZ" sz="2600" dirty="0" err="1" smtClean="0">
                <a:latin typeface="Comic Sans MS" pitchFamily="66" charset="0"/>
              </a:rPr>
              <a:t>ielen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deutschen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de-DE" sz="2600" dirty="0" smtClean="0">
                <a:latin typeface="Comic Sans MS" pitchFamily="66" charset="0"/>
              </a:rPr>
              <a:t>Gaststätten gibt es oft abends nach zehn Uhr kein warmes Essen mehr. </a:t>
            </a:r>
          </a:p>
          <a:p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711</Words>
  <Application>Microsoft Office PowerPoint</Application>
  <PresentationFormat>Předvádění na obrazovce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DUM - Digitální Učební Materiál</vt:lpstr>
      <vt:lpstr>Snímek 2</vt:lpstr>
      <vt:lpstr>Deutsche Essgewohnheiten </vt:lpstr>
      <vt:lpstr>Frühstück</vt:lpstr>
      <vt:lpstr>Was isst man zum Frühstück?</vt:lpstr>
      <vt:lpstr>Mittagessen</vt:lpstr>
      <vt:lpstr>Pausenbrot</vt:lpstr>
      <vt:lpstr>Snímek 8</vt:lpstr>
      <vt:lpstr>Abendessen</vt:lpstr>
      <vt:lpstr>Was isst man zu Abend?</vt:lpstr>
      <vt:lpstr>Fragen zum Text </vt:lpstr>
      <vt:lpstr>Citace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Essgewohnheiten  Frühstück</dc:title>
  <dc:creator>Admin</dc:creator>
  <cp:lastModifiedBy>Admin</cp:lastModifiedBy>
  <cp:revision>44</cp:revision>
  <dcterms:created xsi:type="dcterms:W3CDTF">2012-08-06T15:48:00Z</dcterms:created>
  <dcterms:modified xsi:type="dcterms:W3CDTF">2013-02-08T20:28:05Z</dcterms:modified>
</cp:coreProperties>
</file>