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6" r:id="rId4"/>
    <p:sldId id="257" r:id="rId5"/>
    <p:sldId id="258" r:id="rId6"/>
    <p:sldId id="259" r:id="rId7"/>
    <p:sldId id="277" r:id="rId8"/>
    <p:sldId id="260" r:id="rId9"/>
    <p:sldId id="272" r:id="rId10"/>
    <p:sldId id="262" r:id="rId11"/>
    <p:sldId id="282" r:id="rId12"/>
    <p:sldId id="261" r:id="rId13"/>
    <p:sldId id="264" r:id="rId14"/>
    <p:sldId id="267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4A68-63AE-44C2-ACF0-D6F635346ED9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4DB1-4B1A-4A26-A56D-2E9D12D5E9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4A68-63AE-44C2-ACF0-D6F635346ED9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4DB1-4B1A-4A26-A56D-2E9D12D5E9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4A68-63AE-44C2-ACF0-D6F635346ED9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4DB1-4B1A-4A26-A56D-2E9D12D5E9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4A68-63AE-44C2-ACF0-D6F635346ED9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4DB1-4B1A-4A26-A56D-2E9D12D5E9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4A68-63AE-44C2-ACF0-D6F635346ED9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4DB1-4B1A-4A26-A56D-2E9D12D5E9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4A68-63AE-44C2-ACF0-D6F635346ED9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4DB1-4B1A-4A26-A56D-2E9D12D5E9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4A68-63AE-44C2-ACF0-D6F635346ED9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4DB1-4B1A-4A26-A56D-2E9D12D5E9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4A68-63AE-44C2-ACF0-D6F635346ED9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4DB1-4B1A-4A26-A56D-2E9D12D5E9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4A68-63AE-44C2-ACF0-D6F635346ED9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4DB1-4B1A-4A26-A56D-2E9D12D5E9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4A68-63AE-44C2-ACF0-D6F635346ED9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4DB1-4B1A-4A26-A56D-2E9D12D5E9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4A68-63AE-44C2-ACF0-D6F635346ED9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64DB1-4B1A-4A26-A56D-2E9D12D5E9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4A68-63AE-44C2-ACF0-D6F635346ED9}" type="datetimeFigureOut">
              <a:rPr lang="cs-CZ" smtClean="0"/>
              <a:pPr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4DB1-4B1A-4A26-A56D-2E9D12D5E9A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72,s:0,i:300" TargetMode="External"/><Relationship Id="rId2" Type="http://schemas.openxmlformats.org/officeDocument/2006/relationships/hyperlink" Target="http://www.magiclife.com/alle-news/pressearchiv/news-artikel/article/863.html?no_cache=1&amp;cHash=6097a7ec89241fe36e3634e9e10aa4a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: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vallo.de/know-how/training/rittigkeit-im-gelaende-so-fasst-ihr-pferd-vertrauen.461151.233219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otos.rennrad-news.de/p/23357" TargetMode="External"/><Relationship Id="rId2" Type="http://schemas.openxmlformats.org/officeDocument/2006/relationships/hyperlink" Target="&amp;ved=1t:429,r:31,s:100,i: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DUM - Digitální Učební Materiál</a:t>
            </a:r>
          </a:p>
        </p:txBody>
      </p:sp>
      <p:pic>
        <p:nvPicPr>
          <p:cNvPr id="2051" name="Picture 2" descr="soso_logo_sir_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484313"/>
            <a:ext cx="5673725" cy="2973387"/>
          </a:xfrm>
        </p:spPr>
      </p:pic>
      <p:sp>
        <p:nvSpPr>
          <p:cNvPr id="2052" name="TextovéPole 6"/>
          <p:cNvSpPr txBox="1">
            <a:spLocks noChangeArrowheads="1"/>
          </p:cNvSpPr>
          <p:nvPr/>
        </p:nvSpPr>
        <p:spPr bwMode="auto">
          <a:xfrm>
            <a:off x="250825" y="4868863"/>
            <a:ext cx="6731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Název školy:		Střední odborná škola obchodní s.r.o.</a:t>
            </a:r>
          </a:p>
          <a:p>
            <a:r>
              <a:rPr lang="cs-CZ"/>
              <a:t>			Broumovská     839</a:t>
            </a:r>
          </a:p>
          <a:p>
            <a:r>
              <a:rPr lang="cs-CZ"/>
              <a:t>			460 01     Liberec 6</a:t>
            </a:r>
          </a:p>
          <a:p>
            <a:r>
              <a:rPr lang="cs-CZ"/>
              <a:t>			IČO: 25018507          REDIZO: 600010520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Verben </a:t>
            </a:r>
            <a:r>
              <a:rPr lang="cs-CZ" sz="2800" dirty="0" err="1" smtClean="0">
                <a:latin typeface="Comic Sans MS" pitchFamily="66" charset="0"/>
              </a:rPr>
              <a:t>mit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Vokalwechsel</a:t>
            </a:r>
            <a:r>
              <a:rPr lang="cs-CZ" sz="2800" dirty="0" smtClean="0">
                <a:latin typeface="Comic Sans MS" pitchFamily="66" charset="0"/>
              </a:rPr>
              <a:t/>
            </a:r>
            <a:br>
              <a:rPr lang="cs-CZ" sz="2800" dirty="0" smtClean="0">
                <a:latin typeface="Comic Sans MS" pitchFamily="66" charset="0"/>
              </a:rPr>
            </a:br>
            <a:r>
              <a:rPr lang="cs-CZ" sz="2800" dirty="0" err="1" smtClean="0">
                <a:latin typeface="Comic Sans MS" pitchFamily="66" charset="0"/>
              </a:rPr>
              <a:t>Vokalwechsel</a:t>
            </a:r>
            <a:r>
              <a:rPr lang="cs-CZ" sz="2800" dirty="0" smtClean="0">
                <a:latin typeface="Comic Sans MS" pitchFamily="66" charset="0"/>
              </a:rPr>
              <a:t>- 2.,3.Pers.Sg)</a:t>
            </a:r>
            <a:br>
              <a:rPr lang="cs-CZ" sz="2800" dirty="0" smtClean="0">
                <a:latin typeface="Comic Sans MS" pitchFamily="66" charset="0"/>
              </a:rPr>
            </a:br>
            <a:r>
              <a:rPr lang="cs-CZ" sz="2800" dirty="0" err="1" smtClean="0">
                <a:latin typeface="Comic Sans MS" pitchFamily="66" charset="0"/>
              </a:rPr>
              <a:t>Ergänze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die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Tabelle</a:t>
            </a:r>
            <a:r>
              <a:rPr lang="cs-CZ" sz="2800" dirty="0" smtClean="0">
                <a:latin typeface="Comic Sans MS" pitchFamily="66" charset="0"/>
              </a:rPr>
              <a:t>: </a:t>
            </a:r>
            <a:endParaRPr lang="cs-CZ" sz="2800" dirty="0">
              <a:latin typeface="Comic Sans MS" pitchFamily="66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27584" y="1484784"/>
          <a:ext cx="7632848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269"/>
                <a:gridCol w="1238335"/>
                <a:gridCol w="1040203"/>
                <a:gridCol w="1139269"/>
                <a:gridCol w="1139269"/>
                <a:gridCol w="1139269"/>
                <a:gridCol w="797234"/>
              </a:tblGrid>
              <a:tr h="752604">
                <a:tc>
                  <a:txBody>
                    <a:bodyPr/>
                    <a:lstStyle/>
                    <a:p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sprechen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lesen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laufen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fahren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treffen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essen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49024"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ich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cs-CZ" sz="1700" dirty="0" err="1" smtClean="0">
                          <a:latin typeface="Comic Sans MS" pitchFamily="66" charset="0"/>
                        </a:rPr>
                        <a:t>spreche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smtClean="0">
                          <a:latin typeface="Comic Sans MS" pitchFamily="66" charset="0"/>
                        </a:rPr>
                        <a:t>lese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smtClean="0">
                          <a:latin typeface="Comic Sans MS" pitchFamily="66" charset="0"/>
                        </a:rPr>
                        <a:t>laufe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fahre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treffe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esse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49024"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du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78411"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er</a:t>
                      </a:r>
                      <a:r>
                        <a:rPr lang="cs-CZ" sz="1700" dirty="0" smtClean="0">
                          <a:latin typeface="Comic Sans MS" pitchFamily="66" charset="0"/>
                        </a:rPr>
                        <a:t>/</a:t>
                      </a:r>
                      <a:r>
                        <a:rPr lang="cs-CZ" sz="1700" dirty="0" err="1" smtClean="0">
                          <a:latin typeface="Comic Sans MS" pitchFamily="66" charset="0"/>
                        </a:rPr>
                        <a:t>sie</a:t>
                      </a:r>
                      <a:r>
                        <a:rPr lang="cs-CZ" sz="1700" dirty="0" smtClean="0">
                          <a:latin typeface="Comic Sans MS" pitchFamily="66" charset="0"/>
                        </a:rPr>
                        <a:t>/es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smtClean="0">
                          <a:latin typeface="Comic Sans MS" pitchFamily="66" charset="0"/>
                        </a:rPr>
                        <a:t> 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72530"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wir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sprechen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baseline="0" dirty="0" err="1" smtClean="0">
                          <a:latin typeface="Comic Sans MS" pitchFamily="66" charset="0"/>
                        </a:rPr>
                        <a:t>lesen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laufen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fahren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essen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essen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33958"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ihr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sprecht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>
                          <a:latin typeface="Comic Sans MS" pitchFamily="66" charset="0"/>
                        </a:rPr>
                        <a:t>lest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lauft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fahrt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esst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esst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49024"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Sie</a:t>
                      </a:r>
                      <a:r>
                        <a:rPr lang="cs-CZ" sz="1700" dirty="0" smtClean="0">
                          <a:latin typeface="Comic Sans MS" pitchFamily="66" charset="0"/>
                        </a:rPr>
                        <a:t>/</a:t>
                      </a:r>
                      <a:r>
                        <a:rPr lang="cs-CZ" sz="1700" dirty="0" err="1" smtClean="0">
                          <a:latin typeface="Comic Sans MS" pitchFamily="66" charset="0"/>
                        </a:rPr>
                        <a:t>Sie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sprechen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lesen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laufen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fahren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essen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essen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Comic Sans MS" pitchFamily="66" charset="0"/>
              </a:rPr>
              <a:t>Kontrolle</a:t>
            </a:r>
            <a:r>
              <a:rPr lang="cs-CZ" sz="2800" dirty="0" smtClean="0">
                <a:latin typeface="Comic Sans MS" pitchFamily="66" charset="0"/>
              </a:rPr>
              <a:t/>
            </a:r>
            <a:br>
              <a:rPr lang="cs-CZ" sz="2800" dirty="0" smtClean="0">
                <a:latin typeface="Comic Sans MS" pitchFamily="66" charset="0"/>
              </a:rPr>
            </a:br>
            <a:r>
              <a:rPr lang="cs-CZ" sz="2800" dirty="0" smtClean="0">
                <a:latin typeface="Comic Sans MS" pitchFamily="66" charset="0"/>
              </a:rPr>
              <a:t>(Verben </a:t>
            </a:r>
            <a:r>
              <a:rPr lang="cs-CZ" sz="2800" dirty="0" err="1" smtClean="0">
                <a:latin typeface="Comic Sans MS" pitchFamily="66" charset="0"/>
              </a:rPr>
              <a:t>mit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Vokalwechsel</a:t>
            </a:r>
            <a:r>
              <a:rPr lang="cs-CZ" sz="2800" dirty="0" smtClean="0">
                <a:latin typeface="Comic Sans MS" pitchFamily="66" charset="0"/>
              </a:rPr>
              <a:t>)</a:t>
            </a:r>
            <a:br>
              <a:rPr lang="cs-CZ" sz="2800" dirty="0" smtClean="0">
                <a:latin typeface="Comic Sans MS" pitchFamily="66" charset="0"/>
              </a:rPr>
            </a:br>
            <a:endParaRPr lang="cs-CZ" sz="2800" dirty="0">
              <a:latin typeface="Comic Sans MS" pitchFamily="66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27584" y="1484784"/>
          <a:ext cx="7632848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269"/>
                <a:gridCol w="1238335"/>
                <a:gridCol w="1040203"/>
                <a:gridCol w="1139269"/>
                <a:gridCol w="1139269"/>
                <a:gridCol w="1139269"/>
                <a:gridCol w="797234"/>
              </a:tblGrid>
              <a:tr h="752604">
                <a:tc>
                  <a:txBody>
                    <a:bodyPr/>
                    <a:lstStyle/>
                    <a:p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sprechen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lesen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laufen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fahren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treffen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essen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49024"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ich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cs-CZ" sz="1700" dirty="0" err="1" smtClean="0">
                          <a:latin typeface="Comic Sans MS" pitchFamily="66" charset="0"/>
                        </a:rPr>
                        <a:t>spreche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smtClean="0">
                          <a:latin typeface="Comic Sans MS" pitchFamily="66" charset="0"/>
                        </a:rPr>
                        <a:t>lese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smtClean="0">
                          <a:latin typeface="Comic Sans MS" pitchFamily="66" charset="0"/>
                        </a:rPr>
                        <a:t>laufe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fahre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treffe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esse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49024"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du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sprichst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liest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läufst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fährst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triffst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isst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78411"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er</a:t>
                      </a:r>
                      <a:r>
                        <a:rPr lang="cs-CZ" sz="1700" dirty="0" smtClean="0">
                          <a:latin typeface="Comic Sans MS" pitchFamily="66" charset="0"/>
                        </a:rPr>
                        <a:t>/</a:t>
                      </a:r>
                      <a:r>
                        <a:rPr lang="cs-CZ" sz="1700" dirty="0" err="1" smtClean="0">
                          <a:latin typeface="Comic Sans MS" pitchFamily="66" charset="0"/>
                        </a:rPr>
                        <a:t>sie</a:t>
                      </a:r>
                      <a:r>
                        <a:rPr lang="cs-CZ" sz="1700" dirty="0" smtClean="0">
                          <a:latin typeface="Comic Sans MS" pitchFamily="66" charset="0"/>
                        </a:rPr>
                        <a:t>/es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spricht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cs-CZ" sz="1700" dirty="0" err="1" smtClean="0">
                          <a:latin typeface="Comic Sans MS" pitchFamily="66" charset="0"/>
                        </a:rPr>
                        <a:t>liest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läuft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fährt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trifft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isst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72530"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wir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sprechen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baseline="0" dirty="0" err="1" smtClean="0">
                          <a:latin typeface="Comic Sans MS" pitchFamily="66" charset="0"/>
                        </a:rPr>
                        <a:t>lesen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laufen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fahren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essen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essen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33958"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ihr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sprecht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>
                          <a:latin typeface="Comic Sans MS" pitchFamily="66" charset="0"/>
                        </a:rPr>
                        <a:t>lest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lauft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fahrt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esst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esst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49024"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Sie</a:t>
                      </a:r>
                      <a:r>
                        <a:rPr lang="cs-CZ" sz="1700" dirty="0" smtClean="0">
                          <a:latin typeface="Comic Sans MS" pitchFamily="66" charset="0"/>
                        </a:rPr>
                        <a:t>/</a:t>
                      </a:r>
                      <a:r>
                        <a:rPr lang="cs-CZ" sz="1700" dirty="0" err="1" smtClean="0">
                          <a:latin typeface="Comic Sans MS" pitchFamily="66" charset="0"/>
                        </a:rPr>
                        <a:t>Sie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sprechen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lesen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laufen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fahren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essen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700" dirty="0" smtClean="0">
                        <a:latin typeface="Comic Sans MS" pitchFamily="66" charset="0"/>
                      </a:endParaRPr>
                    </a:p>
                    <a:p>
                      <a:r>
                        <a:rPr lang="cs-CZ" sz="1700" dirty="0" err="1" smtClean="0">
                          <a:latin typeface="Comic Sans MS" pitchFamily="66" charset="0"/>
                        </a:rPr>
                        <a:t>essen</a:t>
                      </a:r>
                      <a:endParaRPr lang="cs-CZ" sz="17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Beantworte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diese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Fragen</a:t>
            </a:r>
            <a:r>
              <a:rPr lang="cs-CZ" dirty="0" smtClean="0">
                <a:latin typeface="Comic Sans MS" pitchFamily="66" charset="0"/>
              </a:rPr>
              <a:t> :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1. </a:t>
            </a:r>
            <a:r>
              <a:rPr lang="cs-CZ" sz="2400" dirty="0" err="1" smtClean="0">
                <a:latin typeface="Comic Sans MS" pitchFamily="66" charset="0"/>
              </a:rPr>
              <a:t>Was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sind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deine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Hobbys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2. </a:t>
            </a:r>
            <a:r>
              <a:rPr lang="cs-CZ" sz="2400" dirty="0" err="1" smtClean="0">
                <a:latin typeface="Comic Sans MS" pitchFamily="66" charset="0"/>
              </a:rPr>
              <a:t>Liest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gern</a:t>
            </a:r>
            <a:r>
              <a:rPr lang="cs-CZ" sz="2400" dirty="0" smtClean="0">
                <a:latin typeface="Comic Sans MS" pitchFamily="66" charset="0"/>
              </a:rPr>
              <a:t>? </a:t>
            </a:r>
            <a:r>
              <a:rPr lang="cs-CZ" sz="2400" dirty="0" err="1" smtClean="0">
                <a:latin typeface="Comic Sans MS" pitchFamily="66" charset="0"/>
              </a:rPr>
              <a:t>Was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liest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3. </a:t>
            </a:r>
            <a:r>
              <a:rPr lang="cs-CZ" sz="2400" dirty="0" err="1" smtClean="0">
                <a:latin typeface="Comic Sans MS" pitchFamily="66" charset="0"/>
              </a:rPr>
              <a:t>Wie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oft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triffst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deine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Freunde</a:t>
            </a:r>
            <a:r>
              <a:rPr lang="cs-CZ" sz="2400" dirty="0" smtClean="0">
                <a:latin typeface="Comic Sans MS" pitchFamily="66" charset="0"/>
              </a:rPr>
              <a:t>? </a:t>
            </a:r>
            <a:r>
              <a:rPr lang="cs-CZ" sz="2400" dirty="0" err="1" smtClean="0">
                <a:latin typeface="Comic Sans MS" pitchFamily="66" charset="0"/>
              </a:rPr>
              <a:t>Wo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4. </a:t>
            </a:r>
            <a:r>
              <a:rPr lang="cs-CZ" sz="2400" dirty="0" err="1" smtClean="0">
                <a:latin typeface="Comic Sans MS" pitchFamily="66" charset="0"/>
              </a:rPr>
              <a:t>Was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isst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sehr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gern</a:t>
            </a:r>
            <a:r>
              <a:rPr lang="cs-CZ" sz="2400" dirty="0" smtClean="0">
                <a:latin typeface="Comic Sans MS" pitchFamily="66" charset="0"/>
              </a:rPr>
              <a:t>? </a:t>
            </a:r>
            <a:r>
              <a:rPr lang="cs-CZ" sz="2400" dirty="0" err="1" smtClean="0">
                <a:latin typeface="Comic Sans MS" pitchFamily="66" charset="0"/>
              </a:rPr>
              <a:t>Was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schmeckt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dir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nicht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5. </a:t>
            </a:r>
            <a:r>
              <a:rPr lang="cs-CZ" sz="2400" dirty="0" err="1" smtClean="0">
                <a:latin typeface="Comic Sans MS" pitchFamily="66" charset="0"/>
              </a:rPr>
              <a:t>Kochst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gern</a:t>
            </a:r>
            <a:r>
              <a:rPr lang="cs-CZ" sz="2400" dirty="0" smtClean="0">
                <a:latin typeface="Comic Sans MS" pitchFamily="66" charset="0"/>
              </a:rPr>
              <a:t>? </a:t>
            </a:r>
            <a:r>
              <a:rPr lang="cs-CZ" sz="2400" dirty="0" err="1" smtClean="0">
                <a:latin typeface="Comic Sans MS" pitchFamily="66" charset="0"/>
              </a:rPr>
              <a:t>Was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kannst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kochen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6. </a:t>
            </a:r>
            <a:r>
              <a:rPr lang="cs-CZ" sz="2400" dirty="0" err="1" smtClean="0">
                <a:latin typeface="Comic Sans MS" pitchFamily="66" charset="0"/>
              </a:rPr>
              <a:t>Treibst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Sport? </a:t>
            </a:r>
            <a:r>
              <a:rPr lang="cs-CZ" sz="2400" dirty="0" err="1" smtClean="0">
                <a:latin typeface="Comic Sans MS" pitchFamily="66" charset="0"/>
              </a:rPr>
              <a:t>Welchen</a:t>
            </a:r>
            <a:r>
              <a:rPr lang="cs-CZ" sz="2400" dirty="0" smtClean="0">
                <a:latin typeface="Comic Sans MS" pitchFamily="66" charset="0"/>
              </a:rPr>
              <a:t> Sport </a:t>
            </a:r>
            <a:r>
              <a:rPr lang="cs-CZ" sz="2400" dirty="0" err="1" smtClean="0">
                <a:latin typeface="Comic Sans MS" pitchFamily="66" charset="0"/>
              </a:rPr>
              <a:t>treibst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7. </a:t>
            </a:r>
            <a:r>
              <a:rPr lang="cs-CZ" sz="2400" dirty="0" err="1" smtClean="0">
                <a:latin typeface="Comic Sans MS" pitchFamily="66" charset="0"/>
              </a:rPr>
              <a:t>Was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machst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im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Frühling</a:t>
            </a:r>
            <a:r>
              <a:rPr lang="cs-CZ" sz="2400" dirty="0" smtClean="0">
                <a:latin typeface="Comic Sans MS" pitchFamily="66" charset="0"/>
              </a:rPr>
              <a:t>, </a:t>
            </a:r>
            <a:r>
              <a:rPr lang="cs-CZ" sz="2400" dirty="0" err="1" smtClean="0">
                <a:latin typeface="Comic Sans MS" pitchFamily="66" charset="0"/>
              </a:rPr>
              <a:t>was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machst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im</a:t>
            </a:r>
            <a:r>
              <a:rPr lang="cs-CZ" sz="2400" dirty="0" smtClean="0">
                <a:latin typeface="Comic Sans MS" pitchFamily="66" charset="0"/>
              </a:rPr>
              <a:t> Winter?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8. </a:t>
            </a:r>
            <a:r>
              <a:rPr lang="cs-CZ" sz="2400" dirty="0" err="1" smtClean="0">
                <a:latin typeface="Comic Sans MS" pitchFamily="66" charset="0"/>
              </a:rPr>
              <a:t>Was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machst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gern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am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Wochenende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9. </a:t>
            </a:r>
            <a:r>
              <a:rPr lang="cs-CZ" sz="2400" dirty="0" err="1" smtClean="0">
                <a:latin typeface="Comic Sans MS" pitchFamily="66" charset="0"/>
              </a:rPr>
              <a:t>Was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machst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du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noch</a:t>
            </a:r>
            <a:r>
              <a:rPr lang="cs-CZ" sz="2400" dirty="0" smtClean="0">
                <a:latin typeface="Comic Sans MS" pitchFamily="66" charset="0"/>
              </a:rPr>
              <a:t> in </a:t>
            </a:r>
            <a:r>
              <a:rPr lang="cs-CZ" sz="2400" dirty="0" err="1" smtClean="0">
                <a:latin typeface="Comic Sans MS" pitchFamily="66" charset="0"/>
              </a:rPr>
              <a:t>deiner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Freizeit</a:t>
            </a:r>
            <a:r>
              <a:rPr lang="cs-CZ" sz="2400" dirty="0" smtClean="0">
                <a:latin typeface="Comic Sans MS" pitchFamily="66" charset="0"/>
              </a:rPr>
              <a:t>?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>
                <a:solidFill>
                  <a:srgbClr val="0070C0"/>
                </a:solidFill>
                <a:latin typeface="Comic Sans MS" pitchFamily="66" charset="0"/>
              </a:rPr>
              <a:t>Wohin</a:t>
            </a:r>
            <a:r>
              <a:rPr lang="cs-CZ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cs-CZ" dirty="0" err="1" smtClean="0">
                <a:solidFill>
                  <a:srgbClr val="0070C0"/>
                </a:solidFill>
                <a:latin typeface="Comic Sans MS" pitchFamily="66" charset="0"/>
              </a:rPr>
              <a:t>am</a:t>
            </a:r>
            <a:r>
              <a:rPr lang="cs-CZ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cs-CZ" dirty="0" err="1" smtClean="0">
                <a:solidFill>
                  <a:srgbClr val="0070C0"/>
                </a:solidFill>
                <a:latin typeface="Comic Sans MS" pitchFamily="66" charset="0"/>
              </a:rPr>
              <a:t>Wochenende</a:t>
            </a:r>
            <a:r>
              <a:rPr lang="cs-CZ" dirty="0" smtClean="0">
                <a:solidFill>
                  <a:srgbClr val="0070C0"/>
                </a:solidFill>
                <a:latin typeface="Comic Sans MS" pitchFamily="66" charset="0"/>
              </a:rPr>
              <a:t>?</a:t>
            </a:r>
            <a:br>
              <a:rPr lang="cs-CZ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cs-CZ" dirty="0" smtClean="0">
                <a:solidFill>
                  <a:srgbClr val="0070C0"/>
                </a:solidFill>
                <a:latin typeface="Comic Sans MS" pitchFamily="66" charset="0"/>
              </a:rPr>
              <a:t>Kultur in </a:t>
            </a:r>
            <a:r>
              <a:rPr lang="cs-CZ" dirty="0" err="1" smtClean="0">
                <a:solidFill>
                  <a:srgbClr val="0070C0"/>
                </a:solidFill>
                <a:latin typeface="Comic Sans MS" pitchFamily="66" charset="0"/>
              </a:rPr>
              <a:t>unserer</a:t>
            </a:r>
            <a:r>
              <a:rPr lang="cs-CZ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cs-CZ" dirty="0" err="1" smtClean="0">
                <a:solidFill>
                  <a:srgbClr val="0070C0"/>
                </a:solidFill>
                <a:latin typeface="Comic Sans MS" pitchFamily="66" charset="0"/>
              </a:rPr>
              <a:t>Stadt</a:t>
            </a:r>
            <a:r>
              <a:rPr lang="cs-CZ" dirty="0" smtClean="0">
                <a:latin typeface="Comic Sans MS" pitchFamily="66" charset="0"/>
              </a:rPr>
              <a:t/>
            </a:r>
            <a:br>
              <a:rPr lang="cs-CZ" dirty="0" smtClean="0">
                <a:latin typeface="Comic Sans MS" pitchFamily="66" charset="0"/>
              </a:rPr>
            </a:b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1. </a:t>
            </a:r>
            <a:r>
              <a:rPr lang="cs-CZ" dirty="0" err="1" smtClean="0">
                <a:latin typeface="Comic Sans MS" pitchFamily="66" charset="0"/>
              </a:rPr>
              <a:t>Du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möchtest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de-DE" dirty="0" smtClean="0">
                <a:latin typeface="Comic Sans MS" pitchFamily="66" charset="0"/>
              </a:rPr>
              <a:t>ins Kino gehen. Wie heißt der Kinofilm der Woche? Ha</a:t>
            </a:r>
            <a:r>
              <a:rPr lang="cs-CZ" dirty="0" err="1" smtClean="0">
                <a:latin typeface="Comic Sans MS" pitchFamily="66" charset="0"/>
              </a:rPr>
              <a:t>st</a:t>
            </a:r>
            <a:r>
              <a:rPr lang="de-DE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du</a:t>
            </a:r>
            <a:r>
              <a:rPr lang="de-DE" dirty="0" smtClean="0">
                <a:latin typeface="Comic Sans MS" pitchFamily="66" charset="0"/>
              </a:rPr>
              <a:t> Lust, diesen</a:t>
            </a:r>
            <a:r>
              <a:rPr lang="cs-CZ" dirty="0" smtClean="0">
                <a:latin typeface="Comic Sans MS" pitchFamily="66" charset="0"/>
              </a:rPr>
              <a:t> Film </a:t>
            </a:r>
            <a:r>
              <a:rPr lang="cs-CZ" dirty="0" err="1" smtClean="0">
                <a:latin typeface="Comic Sans MS" pitchFamily="66" charset="0"/>
              </a:rPr>
              <a:t>zu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sehen</a:t>
            </a:r>
            <a:r>
              <a:rPr lang="cs-CZ" dirty="0" smtClean="0">
                <a:latin typeface="Comic Sans MS" pitchFamily="66" charset="0"/>
              </a:rPr>
              <a:t>? </a:t>
            </a:r>
            <a:r>
              <a:rPr lang="cs-CZ" dirty="0" err="1" smtClean="0">
                <a:latin typeface="Comic Sans MS" pitchFamily="66" charset="0"/>
              </a:rPr>
              <a:t>Wie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oft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gehst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du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ins</a:t>
            </a:r>
            <a:r>
              <a:rPr lang="cs-CZ" dirty="0" smtClean="0">
                <a:latin typeface="Comic Sans MS" pitchFamily="66" charset="0"/>
              </a:rPr>
              <a:t> Kino?</a:t>
            </a: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2. </a:t>
            </a:r>
            <a:r>
              <a:rPr lang="cs-CZ" dirty="0" err="1" smtClean="0">
                <a:latin typeface="Comic Sans MS" pitchFamily="66" charset="0"/>
              </a:rPr>
              <a:t>Du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möchtest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de-DE" dirty="0" smtClean="0">
                <a:latin typeface="Comic Sans MS" pitchFamily="66" charset="0"/>
              </a:rPr>
              <a:t>heute Abend tanzen gehen. Welche</a:t>
            </a:r>
            <a:r>
              <a:rPr lang="cs-CZ" dirty="0" smtClean="0">
                <a:latin typeface="Comic Sans MS" pitchFamily="66" charset="0"/>
              </a:rPr>
              <a:t>n</a:t>
            </a:r>
            <a:r>
              <a:rPr lang="de-DE" dirty="0" smtClean="0">
                <a:latin typeface="Comic Sans MS" pitchFamily="66" charset="0"/>
              </a:rPr>
              <a:t> Club / welche Diskothek </a:t>
            </a:r>
            <a:r>
              <a:rPr lang="cs-CZ" dirty="0" err="1" smtClean="0">
                <a:latin typeface="Comic Sans MS" pitchFamily="66" charset="0"/>
              </a:rPr>
              <a:t>empfiehlst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du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deinen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Freunden</a:t>
            </a:r>
            <a:r>
              <a:rPr lang="cs-CZ" dirty="0" smtClean="0"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3. </a:t>
            </a:r>
            <a:r>
              <a:rPr lang="cs-CZ" dirty="0" err="1" smtClean="0">
                <a:latin typeface="Comic Sans MS" pitchFamily="66" charset="0"/>
              </a:rPr>
              <a:t>Du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möchtest</a:t>
            </a:r>
            <a:r>
              <a:rPr lang="cs-CZ" dirty="0" smtClean="0">
                <a:latin typeface="Comic Sans MS" pitchFamily="66" charset="0"/>
              </a:rPr>
              <a:t> Sport </a:t>
            </a:r>
            <a:r>
              <a:rPr lang="cs-CZ" dirty="0" err="1" smtClean="0">
                <a:latin typeface="Comic Sans MS" pitchFamily="66" charset="0"/>
              </a:rPr>
              <a:t>treiben</a:t>
            </a:r>
            <a:r>
              <a:rPr lang="cs-CZ" dirty="0" smtClean="0">
                <a:latin typeface="Comic Sans MS" pitchFamily="66" charset="0"/>
              </a:rPr>
              <a:t>. </a:t>
            </a:r>
            <a:r>
              <a:rPr lang="cs-CZ" dirty="0" err="1" smtClean="0">
                <a:latin typeface="Comic Sans MS" pitchFamily="66" charset="0"/>
              </a:rPr>
              <a:t>Wohin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kann</a:t>
            </a:r>
            <a:r>
              <a:rPr lang="cs-CZ" dirty="0" smtClean="0">
                <a:latin typeface="Comic Sans MS" pitchFamily="66" charset="0"/>
              </a:rPr>
              <a:t> man </a:t>
            </a:r>
            <a:r>
              <a:rPr lang="cs-CZ" dirty="0" err="1" smtClean="0">
                <a:latin typeface="Comic Sans MS" pitchFamily="66" charset="0"/>
              </a:rPr>
              <a:t>am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Wochenende</a:t>
            </a:r>
            <a:r>
              <a:rPr lang="cs-CZ" dirty="0" smtClean="0">
                <a:latin typeface="Comic Sans MS" pitchFamily="66" charset="0"/>
              </a:rPr>
              <a:t> in </a:t>
            </a:r>
            <a:r>
              <a:rPr lang="cs-CZ" dirty="0" err="1" smtClean="0">
                <a:latin typeface="Comic Sans MS" pitchFamily="66" charset="0"/>
              </a:rPr>
              <a:t>deiner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Stadt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gehen</a:t>
            </a:r>
            <a:r>
              <a:rPr lang="cs-CZ" dirty="0" smtClean="0">
                <a:latin typeface="Comic Sans MS" pitchFamily="66" charset="0"/>
              </a:rPr>
              <a:t>?</a:t>
            </a:r>
          </a:p>
          <a:p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Wie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verstehst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du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dieses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Bild</a:t>
            </a:r>
            <a:r>
              <a:rPr lang="cs-CZ" dirty="0" smtClean="0">
                <a:latin typeface="Comic Sans MS" pitchFamily="66" charset="0"/>
              </a:rPr>
              <a:t>?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6" name="Obrázek 5" descr="Freizeit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579600" cy="4918970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Autofit/>
          </a:bodyPr>
          <a:lstStyle/>
          <a:p>
            <a:r>
              <a:rPr lang="cs-CZ" sz="1000" b="1" dirty="0" err="1" smtClean="0"/>
              <a:t>Tauchen</a:t>
            </a:r>
            <a:endParaRPr lang="cs-CZ" sz="1000" b="1" dirty="0" smtClean="0"/>
          </a:p>
          <a:p>
            <a:r>
              <a:rPr lang="cs-CZ" sz="1000" dirty="0" smtClean="0"/>
              <a:t>CLUB MAGIC LIFE EXPEDIENTEN TAUCHEN GÜNSTIGER. </a:t>
            </a:r>
            <a:r>
              <a:rPr lang="cs-CZ" sz="1000" i="1" dirty="0" smtClean="0"/>
              <a:t>CLUB MAGIC LIFE EXPEDIENTEN TAUCHEN GÜNSTIGER</a:t>
            </a:r>
            <a:r>
              <a:rPr lang="cs-CZ" sz="1000" dirty="0" smtClean="0"/>
              <a:t> [online]. 2012 [cit. 2013-01-27]. Dostupné z: </a:t>
            </a:r>
            <a:r>
              <a:rPr lang="cs-CZ" sz="1000" dirty="0" smtClean="0">
                <a:hlinkClick r:id="rId2"/>
              </a:rPr>
              <a:t>http://www.</a:t>
            </a:r>
            <a:r>
              <a:rPr lang="cs-CZ" sz="1000" dirty="0" err="1" smtClean="0">
                <a:hlinkClick r:id="rId2"/>
              </a:rPr>
              <a:t>magiclife.com</a:t>
            </a:r>
            <a:r>
              <a:rPr lang="cs-CZ" sz="1000" dirty="0" smtClean="0">
                <a:hlinkClick r:id="rId2"/>
              </a:rPr>
              <a:t>/</a:t>
            </a:r>
            <a:r>
              <a:rPr lang="cs-CZ" sz="1000" dirty="0" err="1" smtClean="0">
                <a:hlinkClick r:id="rId2"/>
              </a:rPr>
              <a:t>alle</a:t>
            </a:r>
            <a:r>
              <a:rPr lang="cs-CZ" sz="1000" dirty="0" smtClean="0">
                <a:hlinkClick r:id="rId2"/>
              </a:rPr>
              <a:t>-</a:t>
            </a:r>
            <a:r>
              <a:rPr lang="cs-CZ" sz="1000" dirty="0" err="1" smtClean="0">
                <a:hlinkClick r:id="rId2"/>
              </a:rPr>
              <a:t>news</a:t>
            </a:r>
            <a:r>
              <a:rPr lang="cs-CZ" sz="1000" dirty="0" smtClean="0">
                <a:hlinkClick r:id="rId2"/>
              </a:rPr>
              <a:t>/</a:t>
            </a:r>
            <a:r>
              <a:rPr lang="cs-CZ" sz="1000" dirty="0" err="1" smtClean="0">
                <a:hlinkClick r:id="rId2"/>
              </a:rPr>
              <a:t>pressearchiv</a:t>
            </a:r>
            <a:r>
              <a:rPr lang="cs-CZ" sz="1000" dirty="0" smtClean="0">
                <a:hlinkClick r:id="rId2"/>
              </a:rPr>
              <a:t>/</a:t>
            </a:r>
            <a:r>
              <a:rPr lang="cs-CZ" sz="1000" dirty="0" err="1" smtClean="0">
                <a:hlinkClick r:id="rId2"/>
              </a:rPr>
              <a:t>news</a:t>
            </a:r>
            <a:r>
              <a:rPr lang="cs-CZ" sz="1000" dirty="0" smtClean="0">
                <a:hlinkClick r:id="rId2"/>
              </a:rPr>
              <a:t>-</a:t>
            </a:r>
            <a:r>
              <a:rPr lang="cs-CZ" sz="1000" dirty="0" err="1" smtClean="0">
                <a:hlinkClick r:id="rId2"/>
              </a:rPr>
              <a:t>artikel</a:t>
            </a:r>
            <a:r>
              <a:rPr lang="cs-CZ" sz="1000" dirty="0" smtClean="0">
                <a:hlinkClick r:id="rId2"/>
              </a:rPr>
              <a:t>/</a:t>
            </a:r>
            <a:r>
              <a:rPr lang="cs-CZ" sz="1000" dirty="0" err="1" smtClean="0">
                <a:hlinkClick r:id="rId2"/>
              </a:rPr>
              <a:t>article</a:t>
            </a:r>
            <a:r>
              <a:rPr lang="cs-CZ" sz="1000" dirty="0" smtClean="0">
                <a:hlinkClick r:id="rId2"/>
              </a:rPr>
              <a:t>/863.html?no_</a:t>
            </a:r>
            <a:r>
              <a:rPr lang="cs-CZ" sz="1000" dirty="0" err="1" smtClean="0">
                <a:hlinkClick r:id="rId2"/>
              </a:rPr>
              <a:t>cache</a:t>
            </a:r>
            <a:r>
              <a:rPr lang="cs-CZ" sz="1000" dirty="0" smtClean="0">
                <a:hlinkClick r:id="rId2"/>
              </a:rPr>
              <a:t>=1&amp;</a:t>
            </a:r>
            <a:r>
              <a:rPr lang="cs-CZ" sz="1000" dirty="0" err="1" smtClean="0">
                <a:hlinkClick r:id="rId2"/>
              </a:rPr>
              <a:t>cHash</a:t>
            </a:r>
            <a:r>
              <a:rPr lang="cs-CZ" sz="1000" dirty="0" smtClean="0">
                <a:hlinkClick r:id="rId2"/>
              </a:rPr>
              <a:t>=6097a7ec89241fe36e3634e9e10aa4a4</a:t>
            </a:r>
            <a:endParaRPr lang="cs-CZ" sz="1000" dirty="0" smtClean="0"/>
          </a:p>
          <a:p>
            <a:r>
              <a:rPr lang="cs-CZ" sz="1000" b="1" dirty="0" err="1" smtClean="0"/>
              <a:t>Gitarre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spielen</a:t>
            </a:r>
            <a:endParaRPr lang="cs-CZ" sz="1000" b="1" dirty="0" smtClean="0"/>
          </a:p>
          <a:p>
            <a:r>
              <a:rPr lang="cs-CZ" sz="1000" dirty="0" err="1" smtClean="0"/>
              <a:t>Winterspaß</a:t>
            </a:r>
            <a:r>
              <a:rPr lang="cs-CZ" sz="1000" dirty="0" smtClean="0"/>
              <a:t> in </a:t>
            </a:r>
            <a:r>
              <a:rPr lang="cs-CZ" sz="1000" dirty="0" err="1" smtClean="0"/>
              <a:t>Imst</a:t>
            </a:r>
            <a:r>
              <a:rPr lang="cs-CZ" sz="1000" dirty="0" smtClean="0"/>
              <a:t>, </a:t>
            </a:r>
            <a:r>
              <a:rPr lang="cs-CZ" sz="1000" dirty="0" err="1" smtClean="0"/>
              <a:t>Tirol</a:t>
            </a:r>
            <a:r>
              <a:rPr lang="cs-CZ" sz="1000" dirty="0" smtClean="0"/>
              <a:t>. </a:t>
            </a:r>
            <a:r>
              <a:rPr lang="cs-CZ" sz="1000" i="1" dirty="0" err="1" smtClean="0"/>
              <a:t>Winterspaß</a:t>
            </a:r>
            <a:r>
              <a:rPr lang="cs-CZ" sz="1000" i="1" dirty="0" smtClean="0"/>
              <a:t> in </a:t>
            </a:r>
            <a:r>
              <a:rPr lang="cs-CZ" sz="1000" i="1" dirty="0" err="1" smtClean="0"/>
              <a:t>Imst</a:t>
            </a:r>
            <a:r>
              <a:rPr lang="cs-CZ" sz="1000" i="1" dirty="0" smtClean="0"/>
              <a:t>, </a:t>
            </a:r>
            <a:r>
              <a:rPr lang="cs-CZ" sz="1000" i="1" dirty="0" err="1" smtClean="0"/>
              <a:t>Tirol</a:t>
            </a:r>
            <a:r>
              <a:rPr lang="cs-CZ" sz="1000" dirty="0" smtClean="0"/>
              <a:t> [online]. 2012 [cit. 2013-01-27]. Dostupné z: http://www.</a:t>
            </a:r>
            <a:r>
              <a:rPr lang="cs-CZ" sz="1000" dirty="0" err="1" smtClean="0"/>
              <a:t>google.de</a:t>
            </a:r>
            <a:r>
              <a:rPr lang="cs-CZ" sz="1000" dirty="0" smtClean="0"/>
              <a:t>/</a:t>
            </a:r>
            <a:r>
              <a:rPr lang="cs-CZ" sz="1000" dirty="0" err="1" smtClean="0"/>
              <a:t>imgres</a:t>
            </a:r>
            <a:r>
              <a:rPr lang="cs-CZ" sz="1000" dirty="0" smtClean="0"/>
              <a:t>?q=</a:t>
            </a:r>
            <a:r>
              <a:rPr lang="cs-CZ" sz="1000" dirty="0" err="1" smtClean="0"/>
              <a:t>Gitarre</a:t>
            </a:r>
            <a:r>
              <a:rPr lang="cs-CZ" sz="1000" dirty="0" smtClean="0"/>
              <a:t>+</a:t>
            </a:r>
            <a:r>
              <a:rPr lang="cs-CZ" sz="1000" dirty="0" err="1" smtClean="0"/>
              <a:t>spielen</a:t>
            </a:r>
            <a:r>
              <a:rPr lang="cs-CZ" sz="1000" dirty="0" smtClean="0"/>
              <a:t>&amp;</a:t>
            </a:r>
            <a:r>
              <a:rPr lang="cs-CZ" sz="1000" dirty="0" err="1" smtClean="0"/>
              <a:t>hl</a:t>
            </a:r>
            <a:r>
              <a:rPr lang="cs-CZ" sz="1000" dirty="0" smtClean="0"/>
              <a:t>=</a:t>
            </a:r>
            <a:r>
              <a:rPr lang="cs-CZ" sz="1000" dirty="0" err="1" smtClean="0"/>
              <a:t>cs</a:t>
            </a:r>
            <a:r>
              <a:rPr lang="cs-CZ" sz="1000" dirty="0" smtClean="0"/>
              <a:t>&amp;</a:t>
            </a:r>
            <a:r>
              <a:rPr lang="cs-CZ" sz="1000" dirty="0" err="1" smtClean="0"/>
              <a:t>tbo</a:t>
            </a:r>
            <a:r>
              <a:rPr lang="cs-CZ" sz="1000" dirty="0" smtClean="0"/>
              <a:t>=d&amp;</a:t>
            </a:r>
            <a:r>
              <a:rPr lang="cs-CZ" sz="1000" dirty="0" err="1" smtClean="0"/>
              <a:t>biw</a:t>
            </a:r>
            <a:r>
              <a:rPr lang="cs-CZ" sz="1000" dirty="0" smtClean="0"/>
              <a:t>=1280&amp;</a:t>
            </a:r>
            <a:r>
              <a:rPr lang="cs-CZ" sz="1000" dirty="0" err="1" smtClean="0"/>
              <a:t>bih</a:t>
            </a:r>
            <a:r>
              <a:rPr lang="cs-CZ" sz="1000" dirty="0" smtClean="0"/>
              <a:t>=891&amp;</a:t>
            </a:r>
            <a:r>
              <a:rPr lang="cs-CZ" sz="1000" dirty="0" err="1" smtClean="0"/>
              <a:t>tbm</a:t>
            </a:r>
            <a:r>
              <a:rPr lang="cs-CZ" sz="1000" dirty="0" smtClean="0"/>
              <a:t>=</a:t>
            </a:r>
            <a:r>
              <a:rPr lang="cs-CZ" sz="1000" dirty="0" err="1" smtClean="0"/>
              <a:t>isch</a:t>
            </a:r>
            <a:r>
              <a:rPr lang="cs-CZ" sz="1000" dirty="0" smtClean="0"/>
              <a:t>&amp;</a:t>
            </a:r>
            <a:r>
              <a:rPr lang="cs-CZ" sz="1000" dirty="0" err="1" smtClean="0"/>
              <a:t>tbnid</a:t>
            </a:r>
            <a:r>
              <a:rPr lang="cs-CZ" sz="1000" dirty="0" smtClean="0"/>
              <a:t>=PS_</a:t>
            </a:r>
            <a:r>
              <a:rPr lang="cs-CZ" sz="1000" dirty="0" err="1" smtClean="0"/>
              <a:t>aVAbp</a:t>
            </a:r>
            <a:r>
              <a:rPr lang="cs-CZ" sz="1000" dirty="0" smtClean="0"/>
              <a:t>_</a:t>
            </a:r>
            <a:r>
              <a:rPr lang="cs-CZ" sz="1000" dirty="0" err="1" smtClean="0"/>
              <a:t>eodeM</a:t>
            </a:r>
            <a:r>
              <a:rPr lang="cs-CZ" sz="1000" dirty="0" smtClean="0"/>
              <a:t>:&amp;</a:t>
            </a:r>
            <a:r>
              <a:rPr lang="cs-CZ" sz="1000" dirty="0" err="1" smtClean="0"/>
              <a:t>imgrefurl</a:t>
            </a:r>
            <a:r>
              <a:rPr lang="cs-CZ" sz="1000" dirty="0" smtClean="0"/>
              <a:t>=http://www.</a:t>
            </a:r>
            <a:r>
              <a:rPr lang="cs-CZ" sz="1000" dirty="0" err="1" smtClean="0"/>
              <a:t>gitarre</a:t>
            </a:r>
            <a:r>
              <a:rPr lang="cs-CZ" sz="1000" dirty="0" smtClean="0"/>
              <a:t>-</a:t>
            </a:r>
            <a:r>
              <a:rPr lang="cs-CZ" sz="1000" dirty="0" err="1" smtClean="0"/>
              <a:t>spielen.com</a:t>
            </a:r>
            <a:r>
              <a:rPr lang="cs-CZ" sz="1000" dirty="0" smtClean="0"/>
              <a:t>/</a:t>
            </a:r>
            <a:r>
              <a:rPr lang="cs-CZ" sz="1000" dirty="0" err="1" smtClean="0"/>
              <a:t>gitarrenbilder.htm</a:t>
            </a:r>
            <a:r>
              <a:rPr lang="cs-CZ" sz="1000" dirty="0" smtClean="0"/>
              <a:t>&amp;</a:t>
            </a:r>
            <a:r>
              <a:rPr lang="cs-CZ" sz="1000" dirty="0" err="1" smtClean="0"/>
              <a:t>docid</a:t>
            </a:r>
            <a:r>
              <a:rPr lang="cs-CZ" sz="1000" dirty="0" smtClean="0"/>
              <a:t>=p3IXt2tj-z8hmM&amp;</a:t>
            </a:r>
            <a:r>
              <a:rPr lang="cs-CZ" sz="1000" dirty="0" err="1" smtClean="0"/>
              <a:t>imgurl</a:t>
            </a:r>
            <a:r>
              <a:rPr lang="cs-CZ" sz="1000" dirty="0" smtClean="0"/>
              <a:t>=http://www.</a:t>
            </a:r>
            <a:r>
              <a:rPr lang="cs-CZ" sz="1000" dirty="0" err="1" smtClean="0"/>
              <a:t>gitarre</a:t>
            </a:r>
            <a:r>
              <a:rPr lang="cs-CZ" sz="1000" dirty="0" smtClean="0"/>
              <a:t>-</a:t>
            </a:r>
            <a:r>
              <a:rPr lang="cs-CZ" sz="1000" dirty="0" err="1" smtClean="0"/>
              <a:t>spielen.com</a:t>
            </a:r>
            <a:r>
              <a:rPr lang="cs-CZ" sz="1000" dirty="0" smtClean="0"/>
              <a:t>/</a:t>
            </a:r>
            <a:r>
              <a:rPr lang="cs-CZ" sz="1000" dirty="0" err="1" smtClean="0"/>
              <a:t>images</a:t>
            </a:r>
            <a:r>
              <a:rPr lang="cs-CZ" sz="1000" dirty="0" smtClean="0"/>
              <a:t>/e-</a:t>
            </a:r>
            <a:r>
              <a:rPr lang="cs-CZ" sz="1000" dirty="0" err="1" smtClean="0"/>
              <a:t>gitarre.jpg</a:t>
            </a:r>
            <a:r>
              <a:rPr lang="cs-CZ" sz="1000" dirty="0" smtClean="0"/>
              <a:t>&amp;w=600&amp;h=313&amp;</a:t>
            </a:r>
            <a:r>
              <a:rPr lang="cs-CZ" sz="1000" dirty="0" err="1" smtClean="0"/>
              <a:t>ei</a:t>
            </a:r>
            <a:r>
              <a:rPr lang="cs-CZ" sz="1000" dirty="0" smtClean="0"/>
              <a:t>=</a:t>
            </a:r>
            <a:r>
              <a:rPr lang="cs-CZ" sz="1000" dirty="0" err="1" smtClean="0"/>
              <a:t>QPIEUankG</a:t>
            </a:r>
            <a:r>
              <a:rPr lang="cs-CZ" sz="1000" dirty="0" smtClean="0"/>
              <a:t>-LV4gSgsYCADw&amp;zoom=1&amp;</a:t>
            </a:r>
            <a:r>
              <a:rPr lang="cs-CZ" sz="1000" dirty="0" err="1" smtClean="0"/>
              <a:t>iact</a:t>
            </a:r>
            <a:r>
              <a:rPr lang="cs-CZ" sz="1000" dirty="0" smtClean="0"/>
              <a:t>=</a:t>
            </a:r>
            <a:r>
              <a:rPr lang="cs-CZ" sz="1000" dirty="0" err="1" smtClean="0"/>
              <a:t>hc</a:t>
            </a:r>
            <a:r>
              <a:rPr lang="cs-CZ" sz="1000" dirty="0" smtClean="0"/>
              <a:t>&amp;</a:t>
            </a:r>
            <a:r>
              <a:rPr lang="cs-CZ" sz="1000" dirty="0" err="1" smtClean="0"/>
              <a:t>vpx</a:t>
            </a:r>
            <a:r>
              <a:rPr lang="cs-CZ" sz="1000" dirty="0" smtClean="0"/>
              <a:t>=193&amp;</a:t>
            </a:r>
            <a:r>
              <a:rPr lang="cs-CZ" sz="1000" dirty="0" err="1" smtClean="0"/>
              <a:t>vpy</a:t>
            </a:r>
            <a:r>
              <a:rPr lang="cs-CZ" sz="1000" dirty="0" smtClean="0"/>
              <a:t>=449&amp;dur=1109&amp;</a:t>
            </a:r>
            <a:r>
              <a:rPr lang="cs-CZ" sz="1000" dirty="0" err="1" smtClean="0"/>
              <a:t>hovh</a:t>
            </a:r>
            <a:r>
              <a:rPr lang="cs-CZ" sz="1000" dirty="0" smtClean="0"/>
              <a:t>=162&amp;</a:t>
            </a:r>
            <a:r>
              <a:rPr lang="cs-CZ" sz="1000" dirty="0" err="1" smtClean="0"/>
              <a:t>hovw</a:t>
            </a:r>
            <a:r>
              <a:rPr lang="cs-CZ" sz="1000" dirty="0" smtClean="0"/>
              <a:t>=311&amp;</a:t>
            </a:r>
            <a:r>
              <a:rPr lang="cs-CZ" sz="1000" dirty="0" err="1" smtClean="0"/>
              <a:t>tx</a:t>
            </a:r>
            <a:r>
              <a:rPr lang="cs-CZ" sz="1000" dirty="0" smtClean="0"/>
              <a:t>=75&amp;ty=108&amp;</a:t>
            </a:r>
            <a:r>
              <a:rPr lang="cs-CZ" sz="1000" dirty="0" err="1" smtClean="0"/>
              <a:t>sig</a:t>
            </a:r>
            <a:r>
              <a:rPr lang="cs-CZ" sz="1000" dirty="0" smtClean="0"/>
              <a:t>=105501467630670430479&amp;</a:t>
            </a:r>
            <a:r>
              <a:rPr lang="cs-CZ" sz="1000" dirty="0" err="1" smtClean="0"/>
              <a:t>page</a:t>
            </a:r>
            <a:r>
              <a:rPr lang="cs-CZ" sz="1000" dirty="0" smtClean="0"/>
              <a:t>=1&amp;</a:t>
            </a:r>
            <a:r>
              <a:rPr lang="cs-CZ" sz="1000" dirty="0" err="1" smtClean="0"/>
              <a:t>tbnh</a:t>
            </a:r>
            <a:r>
              <a:rPr lang="cs-CZ" sz="1000" dirty="0" smtClean="0"/>
              <a:t>=133&amp;</a:t>
            </a:r>
            <a:r>
              <a:rPr lang="cs-CZ" sz="1000" dirty="0" err="1" smtClean="0"/>
              <a:t>tbnw</a:t>
            </a:r>
            <a:r>
              <a:rPr lang="cs-CZ" sz="1000" dirty="0" smtClean="0"/>
              <a:t>=264&amp;start=0&amp;</a:t>
            </a:r>
            <a:r>
              <a:rPr lang="cs-CZ" sz="1000" dirty="0" err="1" smtClean="0"/>
              <a:t>ndsp</a:t>
            </a:r>
            <a:r>
              <a:rPr lang="cs-CZ" sz="1000" dirty="0" smtClean="0"/>
              <a:t>=36&amp;</a:t>
            </a:r>
            <a:r>
              <a:rPr lang="cs-CZ" sz="1000" dirty="0" err="1" smtClean="0"/>
              <a:t>ved</a:t>
            </a:r>
            <a:r>
              <a:rPr lang="cs-CZ" sz="1000" dirty="0" smtClean="0"/>
              <a:t>=1t:429,r:15,s:0,i:124 </a:t>
            </a:r>
          </a:p>
          <a:p>
            <a:r>
              <a:rPr lang="cs-CZ" sz="1000" b="1" dirty="0" smtClean="0"/>
              <a:t>Golf</a:t>
            </a:r>
          </a:p>
          <a:p>
            <a:r>
              <a:rPr lang="de-DE" sz="1000" dirty="0" smtClean="0"/>
              <a:t>Golf spielen. </a:t>
            </a:r>
            <a:r>
              <a:rPr lang="de-DE" sz="1000" i="1" dirty="0" smtClean="0"/>
              <a:t>Golf spielen</a:t>
            </a:r>
            <a:r>
              <a:rPr lang="de-DE" sz="1000" dirty="0" smtClean="0"/>
              <a:t> [online]. 2012 [</a:t>
            </a:r>
            <a:r>
              <a:rPr lang="de-DE" sz="1000" dirty="0" err="1" smtClean="0"/>
              <a:t>cit</a:t>
            </a:r>
            <a:r>
              <a:rPr lang="de-DE" sz="1000" dirty="0" smtClean="0"/>
              <a:t>. 2013-01-27]. </a:t>
            </a:r>
            <a:r>
              <a:rPr lang="de-DE" sz="1000" dirty="0" err="1" smtClean="0"/>
              <a:t>Dostupné</a:t>
            </a:r>
            <a:r>
              <a:rPr lang="de-DE" sz="1000" dirty="0" smtClean="0"/>
              <a:t> z: http://www.google.de/imgres?q=Golf+spielen&amp;hl=cs&amp;tbo=d&amp;biw=1280&amp;bih=891&amp;tbm=isch&amp;tbnid=X-HNDNy-DLND4M:&amp;imgrefurl=http://www.golf-and-more.org/golfsport/&amp;docid=8dUscE8vZ_b0fM&amp;imgurl=http://www.golf-and-more.org/wp-content/uploads/2011/09/abschlag-300x200.jpg&amp;w=300&amp;h=200&amp;ei=wfIEUa71A6iu4ASrpoCoDg&amp;zoom=1&amp;iact=hc&amp;vpx=650&amp;vpy=580&amp;dur=135&amp;hovh=160&amp;hovw=240&amp;tx=111&amp;ty=94&amp;sig=105501467630670430479&amp;page=3&amp;tbnh=126&amp;tbnw=184&amp;start=69&amp;ndsp=36&amp;ved=1t:429,r:</a:t>
            </a:r>
            <a:r>
              <a:rPr lang="de-DE" sz="1000" dirty="0" smtClean="0">
                <a:hlinkClick r:id="rId3"/>
              </a:rPr>
              <a:t>72,s:0,i:300</a:t>
            </a:r>
            <a:endParaRPr lang="cs-CZ" sz="1000" dirty="0" smtClean="0"/>
          </a:p>
          <a:p>
            <a:r>
              <a:rPr lang="cs-CZ" sz="1000" b="1" dirty="0" smtClean="0"/>
              <a:t>Rad </a:t>
            </a:r>
            <a:r>
              <a:rPr lang="cs-CZ" sz="1000" b="1" dirty="0" err="1" smtClean="0"/>
              <a:t>fahren</a:t>
            </a:r>
            <a:endParaRPr lang="cs-CZ" sz="1000" b="1" dirty="0" smtClean="0"/>
          </a:p>
          <a:p>
            <a:r>
              <a:rPr lang="cs-CZ" sz="1000" dirty="0" err="1" smtClean="0"/>
              <a:t>Radfahren</a:t>
            </a:r>
            <a:r>
              <a:rPr lang="cs-CZ" sz="1000" dirty="0" smtClean="0"/>
              <a:t>: </a:t>
            </a:r>
            <a:r>
              <a:rPr lang="cs-CZ" sz="1000" dirty="0" err="1" smtClean="0"/>
              <a:t>Tirol</a:t>
            </a:r>
            <a:r>
              <a:rPr lang="cs-CZ" sz="1000" dirty="0" smtClean="0"/>
              <a:t> </a:t>
            </a:r>
            <a:r>
              <a:rPr lang="cs-CZ" sz="1000" dirty="0" err="1" smtClean="0"/>
              <a:t>für</a:t>
            </a:r>
            <a:r>
              <a:rPr lang="cs-CZ" sz="1000" dirty="0" smtClean="0"/>
              <a:t> </a:t>
            </a:r>
            <a:r>
              <a:rPr lang="cs-CZ" sz="1000" dirty="0" err="1" smtClean="0"/>
              <a:t>Genussradler</a:t>
            </a:r>
            <a:r>
              <a:rPr lang="cs-CZ" sz="1000" dirty="0" smtClean="0"/>
              <a:t> </a:t>
            </a:r>
            <a:r>
              <a:rPr lang="cs-CZ" sz="1000" dirty="0" err="1" smtClean="0"/>
              <a:t>und</a:t>
            </a:r>
            <a:r>
              <a:rPr lang="cs-CZ" sz="1000" dirty="0" smtClean="0"/>
              <a:t> </a:t>
            </a:r>
            <a:r>
              <a:rPr lang="cs-CZ" sz="1000" dirty="0" err="1" smtClean="0"/>
              <a:t>Mountainbiker</a:t>
            </a:r>
            <a:r>
              <a:rPr lang="cs-CZ" sz="1000" dirty="0" smtClean="0"/>
              <a:t>. </a:t>
            </a:r>
            <a:r>
              <a:rPr lang="cs-CZ" sz="1000" i="1" dirty="0" err="1" smtClean="0"/>
              <a:t>Radfahren</a:t>
            </a:r>
            <a:r>
              <a:rPr lang="cs-CZ" sz="1000" i="1" dirty="0" smtClean="0"/>
              <a:t>: </a:t>
            </a:r>
            <a:r>
              <a:rPr lang="cs-CZ" sz="1000" i="1" dirty="0" err="1" smtClean="0"/>
              <a:t>Tirol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für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Genussradler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und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Mountainbiker</a:t>
            </a:r>
            <a:r>
              <a:rPr lang="cs-CZ" sz="1000" dirty="0" smtClean="0"/>
              <a:t> [online]. 2012 [cit. 2013-01-27]. Dostupné z: http://www.</a:t>
            </a:r>
            <a:r>
              <a:rPr lang="cs-CZ" sz="1000" dirty="0" err="1" smtClean="0"/>
              <a:t>google.de</a:t>
            </a:r>
            <a:r>
              <a:rPr lang="cs-CZ" sz="1000" dirty="0" smtClean="0"/>
              <a:t>/</a:t>
            </a:r>
            <a:r>
              <a:rPr lang="cs-CZ" sz="1000" dirty="0" err="1" smtClean="0"/>
              <a:t>imgres</a:t>
            </a:r>
            <a:r>
              <a:rPr lang="cs-CZ" sz="1000" dirty="0" smtClean="0"/>
              <a:t>?q=Rad+</a:t>
            </a:r>
            <a:r>
              <a:rPr lang="cs-CZ" sz="1000" dirty="0" err="1" smtClean="0"/>
              <a:t>fahren</a:t>
            </a:r>
            <a:r>
              <a:rPr lang="cs-CZ" sz="1000" dirty="0" smtClean="0"/>
              <a:t>&amp;</a:t>
            </a:r>
            <a:r>
              <a:rPr lang="cs-CZ" sz="1000" dirty="0" err="1" smtClean="0"/>
              <a:t>hl</a:t>
            </a:r>
            <a:r>
              <a:rPr lang="cs-CZ" sz="1000" dirty="0" smtClean="0"/>
              <a:t>=</a:t>
            </a:r>
            <a:r>
              <a:rPr lang="cs-CZ" sz="1000" dirty="0" err="1" smtClean="0"/>
              <a:t>cs</a:t>
            </a:r>
            <a:r>
              <a:rPr lang="cs-CZ" sz="1000" dirty="0" smtClean="0"/>
              <a:t>&amp;</a:t>
            </a:r>
            <a:r>
              <a:rPr lang="cs-CZ" sz="1000" dirty="0" err="1" smtClean="0"/>
              <a:t>tbo</a:t>
            </a:r>
            <a:r>
              <a:rPr lang="cs-CZ" sz="1000" dirty="0" smtClean="0"/>
              <a:t>=d&amp;</a:t>
            </a:r>
            <a:r>
              <a:rPr lang="cs-CZ" sz="1000" dirty="0" err="1" smtClean="0"/>
              <a:t>biw</a:t>
            </a:r>
            <a:r>
              <a:rPr lang="cs-CZ" sz="1000" dirty="0" smtClean="0"/>
              <a:t>=1280&amp;</a:t>
            </a:r>
            <a:r>
              <a:rPr lang="cs-CZ" sz="1000" dirty="0" err="1" smtClean="0"/>
              <a:t>bih</a:t>
            </a:r>
            <a:r>
              <a:rPr lang="cs-CZ" sz="1000" dirty="0" smtClean="0"/>
              <a:t>=891&amp;</a:t>
            </a:r>
            <a:r>
              <a:rPr lang="cs-CZ" sz="1000" dirty="0" err="1" smtClean="0"/>
              <a:t>tbm</a:t>
            </a:r>
            <a:r>
              <a:rPr lang="cs-CZ" sz="1000" dirty="0" smtClean="0"/>
              <a:t>=</a:t>
            </a:r>
            <a:r>
              <a:rPr lang="cs-CZ" sz="1000" dirty="0" err="1" smtClean="0"/>
              <a:t>isch</a:t>
            </a:r>
            <a:r>
              <a:rPr lang="cs-CZ" sz="1000" dirty="0" smtClean="0"/>
              <a:t>&amp;</a:t>
            </a:r>
            <a:r>
              <a:rPr lang="cs-CZ" sz="1000" dirty="0" err="1" smtClean="0"/>
              <a:t>tbnid</a:t>
            </a:r>
            <a:r>
              <a:rPr lang="cs-CZ" sz="1000" dirty="0" smtClean="0"/>
              <a:t>=_ggpMXEG2Kh_</a:t>
            </a:r>
            <a:r>
              <a:rPr lang="cs-CZ" sz="1000" dirty="0" err="1" smtClean="0"/>
              <a:t>lM</a:t>
            </a:r>
            <a:r>
              <a:rPr lang="cs-CZ" sz="1000" dirty="0" smtClean="0"/>
              <a:t>:&amp;</a:t>
            </a:r>
            <a:r>
              <a:rPr lang="cs-CZ" sz="1000" dirty="0" err="1" smtClean="0"/>
              <a:t>imgrefurl</a:t>
            </a:r>
            <a:r>
              <a:rPr lang="cs-CZ" sz="1000" dirty="0" smtClean="0"/>
              <a:t>=http://www.</a:t>
            </a:r>
            <a:r>
              <a:rPr lang="cs-CZ" sz="1000" dirty="0" err="1" smtClean="0"/>
              <a:t>mariasteinerhof.at</a:t>
            </a:r>
            <a:r>
              <a:rPr lang="cs-CZ" sz="1000" dirty="0" smtClean="0"/>
              <a:t>/de-</a:t>
            </a:r>
            <a:r>
              <a:rPr lang="cs-CZ" sz="1000" dirty="0" err="1" smtClean="0"/>
              <a:t>radfahren</a:t>
            </a:r>
            <a:r>
              <a:rPr lang="cs-CZ" sz="1000" dirty="0" smtClean="0"/>
              <a:t>-</a:t>
            </a:r>
            <a:r>
              <a:rPr lang="cs-CZ" sz="1000" dirty="0" err="1" smtClean="0"/>
              <a:t>tirol.htm</a:t>
            </a:r>
            <a:r>
              <a:rPr lang="cs-CZ" sz="1000" dirty="0" smtClean="0"/>
              <a:t>&amp;</a:t>
            </a:r>
            <a:r>
              <a:rPr lang="cs-CZ" sz="1000" dirty="0" err="1" smtClean="0"/>
              <a:t>docid</a:t>
            </a:r>
            <a:r>
              <a:rPr lang="cs-CZ" sz="1000" dirty="0" smtClean="0"/>
              <a:t>=g-4AhCD3KI-KEM&amp;</a:t>
            </a:r>
            <a:r>
              <a:rPr lang="cs-CZ" sz="1000" dirty="0" err="1" smtClean="0"/>
              <a:t>imgurl</a:t>
            </a:r>
            <a:r>
              <a:rPr lang="cs-CZ" sz="1000" dirty="0" smtClean="0"/>
              <a:t>=http://www.</a:t>
            </a:r>
            <a:r>
              <a:rPr lang="cs-CZ" sz="1000" dirty="0" err="1" smtClean="0"/>
              <a:t>mariasteinerhof.at</a:t>
            </a:r>
            <a:r>
              <a:rPr lang="cs-CZ" sz="1000" dirty="0" smtClean="0"/>
              <a:t>/</a:t>
            </a:r>
            <a:r>
              <a:rPr lang="cs-CZ" sz="1000" dirty="0" err="1" smtClean="0"/>
              <a:t>images</a:t>
            </a:r>
            <a:r>
              <a:rPr lang="cs-CZ" sz="1000" dirty="0" smtClean="0"/>
              <a:t>/</a:t>
            </a:r>
            <a:r>
              <a:rPr lang="cs-CZ" sz="1000" dirty="0" err="1" smtClean="0"/>
              <a:t>topright</a:t>
            </a:r>
            <a:r>
              <a:rPr lang="cs-CZ" sz="1000" dirty="0" smtClean="0"/>
              <a:t>/</a:t>
            </a:r>
            <a:r>
              <a:rPr lang="cs-CZ" sz="1000" dirty="0" err="1" smtClean="0"/>
              <a:t>radfahren.jpg</a:t>
            </a:r>
            <a:r>
              <a:rPr lang="cs-CZ" sz="1000" dirty="0" smtClean="0"/>
              <a:t>&amp;w=525&amp;h=320&amp;</a:t>
            </a:r>
            <a:r>
              <a:rPr lang="cs-CZ" sz="1000" dirty="0" err="1" smtClean="0"/>
              <a:t>ei</a:t>
            </a:r>
            <a:r>
              <a:rPr lang="cs-CZ" sz="1000" dirty="0" smtClean="0"/>
              <a:t>=cPMEUfaxLpP44QS-</a:t>
            </a:r>
            <a:r>
              <a:rPr lang="cs-CZ" sz="1000" dirty="0" err="1" smtClean="0"/>
              <a:t>mIHIBg</a:t>
            </a:r>
            <a:r>
              <a:rPr lang="cs-CZ" sz="1000" dirty="0" smtClean="0"/>
              <a:t>&amp;zoom=1&amp;</a:t>
            </a:r>
            <a:r>
              <a:rPr lang="cs-CZ" sz="1000" dirty="0" err="1" smtClean="0"/>
              <a:t>iact</a:t>
            </a:r>
            <a:r>
              <a:rPr lang="cs-CZ" sz="1000" dirty="0" smtClean="0"/>
              <a:t>=</a:t>
            </a:r>
            <a:r>
              <a:rPr lang="cs-CZ" sz="1000" dirty="0" err="1" smtClean="0"/>
              <a:t>hc</a:t>
            </a:r>
            <a:r>
              <a:rPr lang="cs-CZ" sz="1000" dirty="0" smtClean="0"/>
              <a:t>&amp;</a:t>
            </a:r>
            <a:r>
              <a:rPr lang="cs-CZ" sz="1000" dirty="0" err="1" smtClean="0"/>
              <a:t>vpx</a:t>
            </a:r>
            <a:r>
              <a:rPr lang="cs-CZ" sz="1000" dirty="0" smtClean="0"/>
              <a:t>=469&amp;</a:t>
            </a:r>
            <a:r>
              <a:rPr lang="cs-CZ" sz="1000" dirty="0" err="1" smtClean="0"/>
              <a:t>vpy</a:t>
            </a:r>
            <a:r>
              <a:rPr lang="cs-CZ" sz="1000" dirty="0" smtClean="0"/>
              <a:t>=293&amp;dur=817&amp;</a:t>
            </a:r>
            <a:r>
              <a:rPr lang="cs-CZ" sz="1000" dirty="0" err="1" smtClean="0"/>
              <a:t>hovh</a:t>
            </a:r>
            <a:r>
              <a:rPr lang="cs-CZ" sz="1000" dirty="0" smtClean="0"/>
              <a:t>=175&amp;</a:t>
            </a:r>
            <a:r>
              <a:rPr lang="cs-CZ" sz="1000" dirty="0" err="1" smtClean="0"/>
              <a:t>hovw</a:t>
            </a:r>
            <a:r>
              <a:rPr lang="cs-CZ" sz="1000" dirty="0" smtClean="0"/>
              <a:t>=288&amp;</a:t>
            </a:r>
            <a:r>
              <a:rPr lang="cs-CZ" sz="1000" dirty="0" err="1" smtClean="0"/>
              <a:t>tx</a:t>
            </a:r>
            <a:r>
              <a:rPr lang="cs-CZ" sz="1000" dirty="0" smtClean="0"/>
              <a:t>=185&amp;ty=121&amp;</a:t>
            </a:r>
            <a:r>
              <a:rPr lang="cs-CZ" sz="1000" dirty="0" err="1" smtClean="0"/>
              <a:t>sig</a:t>
            </a:r>
            <a:r>
              <a:rPr lang="cs-CZ" sz="1000" dirty="0" smtClean="0"/>
              <a:t>=105501467630670430479&amp;</a:t>
            </a:r>
            <a:r>
              <a:rPr lang="cs-CZ" sz="1000" dirty="0" err="1" smtClean="0"/>
              <a:t>page</a:t>
            </a:r>
            <a:r>
              <a:rPr lang="cs-CZ" sz="1000" dirty="0" smtClean="0"/>
              <a:t>=1&amp;</a:t>
            </a:r>
            <a:r>
              <a:rPr lang="cs-CZ" sz="1000" dirty="0" err="1" smtClean="0"/>
              <a:t>tbnh</a:t>
            </a:r>
            <a:r>
              <a:rPr lang="cs-CZ" sz="1000" dirty="0" smtClean="0"/>
              <a:t>=142&amp;</a:t>
            </a:r>
            <a:r>
              <a:rPr lang="cs-CZ" sz="1000" dirty="0" err="1" smtClean="0"/>
              <a:t>tbnw</a:t>
            </a:r>
            <a:r>
              <a:rPr lang="cs-CZ" sz="1000" dirty="0" smtClean="0"/>
              <a:t>=209&amp;start=0&amp;</a:t>
            </a:r>
            <a:r>
              <a:rPr lang="cs-CZ" sz="1000" dirty="0" err="1" smtClean="0"/>
              <a:t>ndsp</a:t>
            </a:r>
            <a:r>
              <a:rPr lang="cs-CZ" sz="1000" dirty="0" smtClean="0"/>
              <a:t>=32&amp;</a:t>
            </a:r>
            <a:r>
              <a:rPr lang="cs-CZ" sz="1000" dirty="0" err="1" smtClean="0"/>
              <a:t>ved</a:t>
            </a:r>
            <a:r>
              <a:rPr lang="cs-CZ" sz="1000" dirty="0" smtClean="0"/>
              <a:t>=1t:429,r:10,s:0,i:109</a:t>
            </a:r>
          </a:p>
          <a:p>
            <a:r>
              <a:rPr lang="cs-CZ" sz="1000" b="1" dirty="0" err="1" smtClean="0"/>
              <a:t>Rudern</a:t>
            </a:r>
            <a:endParaRPr lang="cs-CZ" sz="1000" b="1" dirty="0" smtClean="0"/>
          </a:p>
          <a:p>
            <a:r>
              <a:rPr lang="de-DE" sz="1000" dirty="0" smtClean="0"/>
              <a:t>Mit den Besten messen - EUC Rudern 2010 in Amsterdam. </a:t>
            </a:r>
            <a:r>
              <a:rPr lang="de-DE" sz="1000" i="1" dirty="0" smtClean="0"/>
              <a:t>Mit den Besten messen - EUC Rudern 2010 in Amsterdam</a:t>
            </a:r>
            <a:r>
              <a:rPr lang="de-DE" sz="1000" dirty="0" smtClean="0"/>
              <a:t> [online]. 2012 [</a:t>
            </a:r>
            <a:r>
              <a:rPr lang="de-DE" sz="1000" dirty="0" err="1" smtClean="0"/>
              <a:t>cit</a:t>
            </a:r>
            <a:r>
              <a:rPr lang="de-DE" sz="1000" dirty="0" smtClean="0"/>
              <a:t>. 2013-01-27]. </a:t>
            </a:r>
            <a:r>
              <a:rPr lang="de-DE" sz="1000" dirty="0" err="1" smtClean="0"/>
              <a:t>Dostupné</a:t>
            </a:r>
            <a:r>
              <a:rPr lang="de-DE" sz="1000" dirty="0" smtClean="0"/>
              <a:t> z: http://www.google.de/imgres?q=rudern&amp;hl=cs&amp;tbo=d&amp;biw=1280&amp;bih=891&amp;tbm=isch&amp;tbnid=qeNHrSaAHIjVRM:&amp;imgrefurl=http://www.adh.de/medien/newsarchiv/news/mit-den-besten-messen-euc-rudern-2010-in-amsterdam.html&amp;docid=GzSJmxX4F5aRwM&amp;imgurl=http://www.adh.de/fileadmin/user_upload/adh.de/bilder/newsbilder/dcoe20269.jpg&amp;w=800&amp;h=532&amp;ei=IvQEUebDHsTfsgbZx4GIDQ&amp;zoom=1&amp;iact=hc&amp;vpx=796&amp;vpy=428&amp;dur=398&amp;hovh=183&amp;hovw=275&amp;tx=149&amp;ty=82&amp;sig=105501467630670430479&amp;page=1&amp;tbnh=140&amp;tbnw=199&amp;start=0&amp;ndsp=30&amp;ved=1t:429,r:1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Autofit/>
          </a:bodyPr>
          <a:lstStyle/>
          <a:p>
            <a:r>
              <a:rPr lang="cs-CZ" sz="1000" b="1" dirty="0" err="1" smtClean="0"/>
              <a:t>Schwimmen</a:t>
            </a:r>
            <a:endParaRPr lang="cs-CZ" sz="1000" b="1" dirty="0" smtClean="0"/>
          </a:p>
          <a:p>
            <a:r>
              <a:rPr lang="cs-CZ" sz="1000" dirty="0" err="1" smtClean="0"/>
              <a:t>Stockfoto</a:t>
            </a:r>
            <a:r>
              <a:rPr lang="cs-CZ" sz="1000" dirty="0" smtClean="0"/>
              <a:t> - Model </a:t>
            </a:r>
            <a:r>
              <a:rPr lang="cs-CZ" sz="1000" dirty="0" err="1" smtClean="0"/>
              <a:t>Release</a:t>
            </a:r>
            <a:r>
              <a:rPr lang="cs-CZ" sz="1000" dirty="0" smtClean="0"/>
              <a:t> 358 </a:t>
            </a:r>
            <a:r>
              <a:rPr lang="cs-CZ" sz="1000" dirty="0" err="1" smtClean="0"/>
              <a:t>Junge</a:t>
            </a:r>
            <a:r>
              <a:rPr lang="cs-CZ" sz="1000" dirty="0" smtClean="0"/>
              <a:t> </a:t>
            </a:r>
            <a:r>
              <a:rPr lang="cs-CZ" sz="1000" dirty="0" err="1" smtClean="0"/>
              <a:t>Mädchen</a:t>
            </a:r>
            <a:r>
              <a:rPr lang="cs-CZ" sz="1000" dirty="0" smtClean="0"/>
              <a:t> </a:t>
            </a:r>
            <a:r>
              <a:rPr lang="cs-CZ" sz="1000" dirty="0" err="1" smtClean="0"/>
              <a:t>Schwimmen</a:t>
            </a:r>
            <a:r>
              <a:rPr lang="cs-CZ" sz="1000" dirty="0" smtClean="0"/>
              <a:t> </a:t>
            </a:r>
            <a:r>
              <a:rPr lang="cs-CZ" sz="1000" dirty="0" err="1" smtClean="0"/>
              <a:t>unter</a:t>
            </a:r>
            <a:r>
              <a:rPr lang="cs-CZ" sz="1000" dirty="0" smtClean="0"/>
              <a:t> </a:t>
            </a:r>
            <a:r>
              <a:rPr lang="cs-CZ" sz="1000" dirty="0" err="1" smtClean="0"/>
              <a:t>Wasser</a:t>
            </a:r>
            <a:r>
              <a:rPr lang="cs-CZ" sz="1000" dirty="0" smtClean="0"/>
              <a:t>. </a:t>
            </a:r>
            <a:r>
              <a:rPr lang="cs-CZ" sz="1000" i="1" dirty="0" err="1" smtClean="0"/>
              <a:t>Stockfoto</a:t>
            </a:r>
            <a:r>
              <a:rPr lang="cs-CZ" sz="1000" i="1" dirty="0" smtClean="0"/>
              <a:t> - Model </a:t>
            </a:r>
            <a:r>
              <a:rPr lang="cs-CZ" sz="1000" i="1" dirty="0" err="1" smtClean="0"/>
              <a:t>Release</a:t>
            </a:r>
            <a:r>
              <a:rPr lang="cs-CZ" sz="1000" i="1" dirty="0" smtClean="0"/>
              <a:t> 358 </a:t>
            </a:r>
            <a:r>
              <a:rPr lang="cs-CZ" sz="1000" i="1" dirty="0" err="1" smtClean="0"/>
              <a:t>Junge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Mädchen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Schwimmen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unter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Wasser</a:t>
            </a:r>
            <a:r>
              <a:rPr lang="cs-CZ" sz="1000" dirty="0" smtClean="0"/>
              <a:t> [online]. 2012 [cit. 2013-01-27]. Dostupné z: http://www.</a:t>
            </a:r>
            <a:r>
              <a:rPr lang="cs-CZ" sz="1000" dirty="0" err="1" smtClean="0"/>
              <a:t>google.de</a:t>
            </a:r>
            <a:r>
              <a:rPr lang="cs-CZ" sz="1000" dirty="0" smtClean="0"/>
              <a:t>/</a:t>
            </a:r>
            <a:r>
              <a:rPr lang="cs-CZ" sz="1000" dirty="0" err="1" smtClean="0"/>
              <a:t>imgres</a:t>
            </a:r>
            <a:r>
              <a:rPr lang="cs-CZ" sz="1000" dirty="0" smtClean="0"/>
              <a:t>?q=</a:t>
            </a:r>
            <a:r>
              <a:rPr lang="cs-CZ" sz="1000" dirty="0" err="1" smtClean="0"/>
              <a:t>schwimmen</a:t>
            </a:r>
            <a:r>
              <a:rPr lang="cs-CZ" sz="1000" dirty="0" smtClean="0"/>
              <a:t>&amp;</a:t>
            </a:r>
            <a:r>
              <a:rPr lang="cs-CZ" sz="1000" dirty="0" err="1" smtClean="0"/>
              <a:t>hl</a:t>
            </a:r>
            <a:r>
              <a:rPr lang="cs-CZ" sz="1000" dirty="0" smtClean="0"/>
              <a:t>=</a:t>
            </a:r>
            <a:r>
              <a:rPr lang="cs-CZ" sz="1000" dirty="0" err="1" smtClean="0"/>
              <a:t>cs</a:t>
            </a:r>
            <a:r>
              <a:rPr lang="cs-CZ" sz="1000" dirty="0" smtClean="0"/>
              <a:t>&amp;</a:t>
            </a:r>
            <a:r>
              <a:rPr lang="cs-CZ" sz="1000" dirty="0" err="1" smtClean="0"/>
              <a:t>tbo</a:t>
            </a:r>
            <a:r>
              <a:rPr lang="cs-CZ" sz="1000" dirty="0" smtClean="0"/>
              <a:t>=d&amp;</a:t>
            </a:r>
            <a:r>
              <a:rPr lang="cs-CZ" sz="1000" dirty="0" err="1" smtClean="0"/>
              <a:t>biw</a:t>
            </a:r>
            <a:r>
              <a:rPr lang="cs-CZ" sz="1000" dirty="0" smtClean="0"/>
              <a:t>=1280&amp;</a:t>
            </a:r>
            <a:r>
              <a:rPr lang="cs-CZ" sz="1000" dirty="0" err="1" smtClean="0"/>
              <a:t>bih</a:t>
            </a:r>
            <a:r>
              <a:rPr lang="cs-CZ" sz="1000" dirty="0" smtClean="0"/>
              <a:t>=891&amp;</a:t>
            </a:r>
            <a:r>
              <a:rPr lang="cs-CZ" sz="1000" dirty="0" err="1" smtClean="0"/>
              <a:t>tbm</a:t>
            </a:r>
            <a:r>
              <a:rPr lang="cs-CZ" sz="1000" dirty="0" smtClean="0"/>
              <a:t>=</a:t>
            </a:r>
            <a:r>
              <a:rPr lang="cs-CZ" sz="1000" dirty="0" err="1" smtClean="0"/>
              <a:t>isch</a:t>
            </a:r>
            <a:r>
              <a:rPr lang="cs-CZ" sz="1000" dirty="0" smtClean="0"/>
              <a:t>&amp;</a:t>
            </a:r>
            <a:r>
              <a:rPr lang="cs-CZ" sz="1000" dirty="0" err="1" smtClean="0"/>
              <a:t>tbnid</a:t>
            </a:r>
            <a:r>
              <a:rPr lang="cs-CZ" sz="1000" dirty="0" smtClean="0"/>
              <a:t>=QqC68kIFVqft8M:&amp;</a:t>
            </a:r>
            <a:r>
              <a:rPr lang="cs-CZ" sz="1000" dirty="0" err="1" smtClean="0"/>
              <a:t>imgrefurl</a:t>
            </a:r>
            <a:r>
              <a:rPr lang="cs-CZ" sz="1000" dirty="0" smtClean="0"/>
              <a:t>=http://de.123rf.com/</a:t>
            </a:r>
            <a:r>
              <a:rPr lang="cs-CZ" sz="1000" dirty="0" err="1" smtClean="0"/>
              <a:t>photo</a:t>
            </a:r>
            <a:r>
              <a:rPr lang="cs-CZ" sz="1000" dirty="0" smtClean="0"/>
              <a:t>_628025_model-</a:t>
            </a:r>
            <a:r>
              <a:rPr lang="cs-CZ" sz="1000" dirty="0" err="1" smtClean="0"/>
              <a:t>release</a:t>
            </a:r>
            <a:r>
              <a:rPr lang="cs-CZ" sz="1000" dirty="0" smtClean="0"/>
              <a:t>-358-</a:t>
            </a:r>
            <a:r>
              <a:rPr lang="cs-CZ" sz="1000" dirty="0" err="1" smtClean="0"/>
              <a:t>junge</a:t>
            </a:r>
            <a:r>
              <a:rPr lang="cs-CZ" sz="1000" dirty="0" smtClean="0"/>
              <a:t>-</a:t>
            </a:r>
            <a:r>
              <a:rPr lang="cs-CZ" sz="1000" dirty="0" err="1" smtClean="0"/>
              <a:t>madchen</a:t>
            </a:r>
            <a:r>
              <a:rPr lang="cs-CZ" sz="1000" dirty="0" smtClean="0"/>
              <a:t>-</a:t>
            </a:r>
            <a:r>
              <a:rPr lang="cs-CZ" sz="1000" dirty="0" err="1" smtClean="0"/>
              <a:t>schwimmen</a:t>
            </a:r>
            <a:r>
              <a:rPr lang="cs-CZ" sz="1000" dirty="0" smtClean="0"/>
              <a:t>-</a:t>
            </a:r>
            <a:r>
              <a:rPr lang="cs-CZ" sz="1000" dirty="0" err="1" smtClean="0"/>
              <a:t>unter</a:t>
            </a:r>
            <a:r>
              <a:rPr lang="cs-CZ" sz="1000" dirty="0" smtClean="0"/>
              <a:t>-</a:t>
            </a:r>
            <a:r>
              <a:rPr lang="cs-CZ" sz="1000" dirty="0" err="1" smtClean="0"/>
              <a:t>wasser.html</a:t>
            </a:r>
            <a:r>
              <a:rPr lang="cs-CZ" sz="1000" dirty="0" smtClean="0"/>
              <a:t>&amp;</a:t>
            </a:r>
            <a:r>
              <a:rPr lang="cs-CZ" sz="1000" dirty="0" err="1" smtClean="0"/>
              <a:t>docid</a:t>
            </a:r>
            <a:r>
              <a:rPr lang="cs-CZ" sz="1000" dirty="0" smtClean="0"/>
              <a:t>=lOVYx7IN8tKN_M&amp;</a:t>
            </a:r>
            <a:r>
              <a:rPr lang="cs-CZ" sz="1000" dirty="0" err="1" smtClean="0"/>
              <a:t>imgurl</a:t>
            </a:r>
            <a:r>
              <a:rPr lang="cs-CZ" sz="1000" dirty="0" smtClean="0"/>
              <a:t>=http://us.123rf.com/400wm/400/400/</a:t>
            </a:r>
            <a:r>
              <a:rPr lang="cs-CZ" sz="1000" dirty="0" err="1" smtClean="0"/>
              <a:t>Dndavis</a:t>
            </a:r>
            <a:r>
              <a:rPr lang="cs-CZ" sz="1000" dirty="0" smtClean="0"/>
              <a:t>/Dndavis0611/Dndavis061100019/628025-model-</a:t>
            </a:r>
            <a:r>
              <a:rPr lang="cs-CZ" sz="1000" dirty="0" err="1" smtClean="0"/>
              <a:t>release</a:t>
            </a:r>
            <a:r>
              <a:rPr lang="cs-CZ" sz="1000" dirty="0" smtClean="0"/>
              <a:t>-358-</a:t>
            </a:r>
            <a:r>
              <a:rPr lang="cs-CZ" sz="1000" dirty="0" err="1" smtClean="0"/>
              <a:t>junge</a:t>
            </a:r>
            <a:r>
              <a:rPr lang="cs-CZ" sz="1000" dirty="0" smtClean="0"/>
              <a:t>-</a:t>
            </a:r>
            <a:r>
              <a:rPr lang="cs-CZ" sz="1000" dirty="0" err="1" smtClean="0"/>
              <a:t>madchen</a:t>
            </a:r>
            <a:r>
              <a:rPr lang="cs-CZ" sz="1000" dirty="0" smtClean="0"/>
              <a:t>-</a:t>
            </a:r>
            <a:r>
              <a:rPr lang="cs-CZ" sz="1000" dirty="0" err="1" smtClean="0"/>
              <a:t>schwimmen</a:t>
            </a:r>
            <a:r>
              <a:rPr lang="cs-CZ" sz="1000" dirty="0" smtClean="0"/>
              <a:t>-</a:t>
            </a:r>
            <a:r>
              <a:rPr lang="cs-CZ" sz="1000" dirty="0" err="1" smtClean="0"/>
              <a:t>unter</a:t>
            </a:r>
            <a:r>
              <a:rPr lang="cs-CZ" sz="1000" dirty="0" smtClean="0"/>
              <a:t>-</a:t>
            </a:r>
            <a:r>
              <a:rPr lang="cs-CZ" sz="1000" dirty="0" err="1" smtClean="0"/>
              <a:t>wasser.jpg</a:t>
            </a:r>
            <a:r>
              <a:rPr lang="cs-CZ" sz="1000" dirty="0" smtClean="0"/>
              <a:t>&amp;w=1200&amp;h=801&amp;</a:t>
            </a:r>
            <a:r>
              <a:rPr lang="cs-CZ" sz="1000" dirty="0" err="1" smtClean="0"/>
              <a:t>ei</a:t>
            </a:r>
            <a:r>
              <a:rPr lang="cs-CZ" sz="1000" dirty="0" smtClean="0"/>
              <a:t>=B_UEUazLBcPNtAbr2YDQCA&amp;zoom=1&amp;</a:t>
            </a:r>
            <a:r>
              <a:rPr lang="cs-CZ" sz="1000" dirty="0" err="1" smtClean="0"/>
              <a:t>iact</a:t>
            </a:r>
            <a:r>
              <a:rPr lang="cs-CZ" sz="1000" dirty="0" smtClean="0"/>
              <a:t>=</a:t>
            </a:r>
            <a:r>
              <a:rPr lang="cs-CZ" sz="1000" dirty="0" err="1" smtClean="0"/>
              <a:t>hc</a:t>
            </a:r>
            <a:r>
              <a:rPr lang="cs-CZ" sz="1000" dirty="0" smtClean="0"/>
              <a:t>&amp;</a:t>
            </a:r>
            <a:r>
              <a:rPr lang="cs-CZ" sz="1000" dirty="0" err="1" smtClean="0"/>
              <a:t>vpx</a:t>
            </a:r>
            <a:r>
              <a:rPr lang="cs-CZ" sz="1000" dirty="0" smtClean="0"/>
              <a:t>=2&amp;</a:t>
            </a:r>
            <a:r>
              <a:rPr lang="cs-CZ" sz="1000" dirty="0" err="1" smtClean="0"/>
              <a:t>vpy</a:t>
            </a:r>
            <a:r>
              <a:rPr lang="cs-CZ" sz="1000" dirty="0" smtClean="0"/>
              <a:t>=594&amp;dur=146&amp;</a:t>
            </a:r>
            <a:r>
              <a:rPr lang="cs-CZ" sz="1000" dirty="0" err="1" smtClean="0"/>
              <a:t>hovh</a:t>
            </a:r>
            <a:r>
              <a:rPr lang="cs-CZ" sz="1000" dirty="0" smtClean="0"/>
              <a:t>=183&amp;</a:t>
            </a:r>
            <a:r>
              <a:rPr lang="cs-CZ" sz="1000" dirty="0" err="1" smtClean="0"/>
              <a:t>hovw</a:t>
            </a:r>
            <a:r>
              <a:rPr lang="cs-CZ" sz="1000" dirty="0" smtClean="0"/>
              <a:t>=275&amp;</a:t>
            </a:r>
            <a:r>
              <a:rPr lang="cs-CZ" sz="1000" dirty="0" err="1" smtClean="0"/>
              <a:t>tx</a:t>
            </a:r>
            <a:r>
              <a:rPr lang="cs-CZ" sz="1000" dirty="0" smtClean="0"/>
              <a:t>=160&amp;ty=118&amp;</a:t>
            </a:r>
            <a:r>
              <a:rPr lang="cs-CZ" sz="1000" dirty="0" err="1" smtClean="0"/>
              <a:t>sig</a:t>
            </a:r>
            <a:r>
              <a:rPr lang="cs-CZ" sz="1000" dirty="0" smtClean="0"/>
              <a:t>=10550146763067043047</a:t>
            </a:r>
          </a:p>
          <a:p>
            <a:r>
              <a:rPr lang="cs-CZ" sz="1000" b="1" dirty="0" err="1" smtClean="0"/>
              <a:t>Tanzen</a:t>
            </a:r>
            <a:endParaRPr lang="cs-CZ" sz="1000" b="1" dirty="0" smtClean="0"/>
          </a:p>
          <a:p>
            <a:r>
              <a:rPr lang="de-DE" sz="1000" dirty="0" smtClean="0"/>
              <a:t>Langsames Tanzen – So verhalten Sie sich richtig. </a:t>
            </a:r>
            <a:r>
              <a:rPr lang="de-DE" sz="1000" i="1" dirty="0" smtClean="0"/>
              <a:t>Langsames Tanzen – So verhalten Sie sich richtig</a:t>
            </a:r>
            <a:r>
              <a:rPr lang="de-DE" sz="1000" dirty="0" smtClean="0"/>
              <a:t> [online]. 2012 [</a:t>
            </a:r>
            <a:r>
              <a:rPr lang="de-DE" sz="1000" dirty="0" err="1" smtClean="0"/>
              <a:t>cit</a:t>
            </a:r>
            <a:r>
              <a:rPr lang="de-DE" sz="1000" dirty="0" smtClean="0"/>
              <a:t>. 2013-01-27]. </a:t>
            </a:r>
            <a:r>
              <a:rPr lang="de-DE" sz="1000" dirty="0" err="1" smtClean="0"/>
              <a:t>Dostupné</a:t>
            </a:r>
            <a:r>
              <a:rPr lang="de-DE" sz="1000" dirty="0" smtClean="0"/>
              <a:t> z: http://www.google.de/imgres?q=tanzen&amp;start=233&amp;hl=cs&amp;tbo=d&amp;biw=1280&amp;bih=891&amp;tbm=isch&amp;tbnid=6W7NIwAmowCGaM:&amp;imgrefurl=http://gentleys.com/langsames-tanzen-so-verhalten-sie-sich-richtig/&amp;docid=Fd38KlivyVV5DM&amp;imgurl=http://gentleys.com/wp-content/uploads/tanzen_langsam.jpg&amp;w=426&amp;h=282&amp;ei=0fUEUfKvOMvFswax64CgDA&amp;zoom=1&amp;iact=hc&amp;vpx=831&amp;vpy=573&amp;dur=168&amp;hovh=183&amp;hovw=276&amp;tx=58&amp;ty=106&amp;sig=105501467630670430479&amp;page=6&amp;tbnh=143&amp;tbnw=224&amp;ndsp=47&amp;ved=1t:429,r:78,s:200,i:238</a:t>
            </a:r>
            <a:endParaRPr lang="cs-CZ" sz="1000" dirty="0" smtClean="0"/>
          </a:p>
          <a:p>
            <a:r>
              <a:rPr lang="cs-CZ" sz="1000" b="1" dirty="0" smtClean="0"/>
              <a:t>Musik </a:t>
            </a:r>
            <a:r>
              <a:rPr lang="cs-CZ" sz="1000" b="1" dirty="0" err="1" smtClean="0"/>
              <a:t>hören</a:t>
            </a:r>
            <a:endParaRPr lang="cs-CZ" sz="1000" b="1" dirty="0" smtClean="0"/>
          </a:p>
          <a:p>
            <a:r>
              <a:rPr lang="pl-PL" sz="1000" dirty="0" smtClean="0"/>
              <a:t>Musiktherapie. </a:t>
            </a:r>
            <a:r>
              <a:rPr lang="pl-PL" sz="1000" i="1" dirty="0" smtClean="0"/>
              <a:t>Musiktherapie</a:t>
            </a:r>
            <a:r>
              <a:rPr lang="pl-PL" sz="1000" dirty="0" smtClean="0"/>
              <a:t> [online]. 2010 [cit. 2013-01-27]. Dostupné z: http://www.google.de/imgres?q=Musik+h%C3%B6ren&amp;hl=cs&amp;tbo=d&amp;biw=1280&amp;bih=891&amp;tbm=isch&amp;tbnid=eel7eAqqP4E2uM:&amp;imgrefurl=http://www.fuersie.de/gesundheit/gesund/artikel/musiktherapie&amp;docid=Lx3q49mcTzdSVM&amp;imgurl=http://www.fuersie.de/sites/fuersie/files/styles/590x443/public/images/frau-musik-hoeren_0.jpg&amp;w=472&amp;h=354&amp;ei=s_YEUYqYDoTtsgafgYFA&amp;zoom=1&amp;iact=rc&amp;dur=106&amp;sig=105501467630670430479&amp;page=1&amp;tbnh=140&amp;tbnw=180&amp;start=0&amp;ndsp=34&amp;ved=1t:429,r:30,s:0,i:174&amp;tx=67&amp;ty=101</a:t>
            </a:r>
          </a:p>
          <a:p>
            <a:r>
              <a:rPr lang="pl-PL" sz="1000" b="1" dirty="0" smtClean="0"/>
              <a:t>Fernsehen</a:t>
            </a:r>
          </a:p>
          <a:p>
            <a:r>
              <a:rPr lang="de-DE" sz="1000" dirty="0" smtClean="0"/>
              <a:t>Zu viel Fernsehen schlägt auf die Atmung. </a:t>
            </a:r>
            <a:r>
              <a:rPr lang="de-DE" sz="1000" i="1" dirty="0" smtClean="0"/>
              <a:t>Zu viel Fernsehen schlägt auf die Atmung</a:t>
            </a:r>
            <a:r>
              <a:rPr lang="de-DE" sz="1000" dirty="0" smtClean="0"/>
              <a:t> [online]. 2012 [</a:t>
            </a:r>
            <a:r>
              <a:rPr lang="de-DE" sz="1000" dirty="0" err="1" smtClean="0"/>
              <a:t>cit</a:t>
            </a:r>
            <a:r>
              <a:rPr lang="de-DE" sz="1000" dirty="0" smtClean="0"/>
              <a:t>. 2013-01-27]. </a:t>
            </a:r>
            <a:r>
              <a:rPr lang="de-DE" sz="1000" dirty="0" err="1" smtClean="0"/>
              <a:t>Dostupné</a:t>
            </a:r>
            <a:r>
              <a:rPr lang="de-DE" sz="1000" dirty="0" smtClean="0"/>
              <a:t> z: http://www.google.de/imgres?q=fernsehen&amp;hl=cs&amp;tbo=d&amp;biw=1280&amp;bih=891&amp;tbm=isch&amp;tbnid=am8kn4azIO_prM:&amp;imgrefurl=http://www.welt.de/gesundheit/article2177322/Zu-viel-Fernsehen-schlaegt-auf-die-Atmung.html&amp;docid=XrATh4k2Ev7X_M&amp;imgurl=http://www.welt.de/img/gesundheit/crop101637272/1578728700-ci3x2l-w620/fernsehen-kinder-zwei-DW-Wissenschaft-Leipzig.jpg&amp;w=620&amp;h=413&amp;ei=evcEUZrWLozRsga7k4DQDQ&amp;zoom=1&amp;iact=rc&amp;dur=265&amp;sig=105501467630670430479&amp;page=2&amp;tbnh=136&amp;tbnw=198&amp;start=31&amp;ndsp=36&amp;ved=1t:429,r:42,s</a:t>
            </a:r>
            <a:r>
              <a:rPr lang="de-DE" sz="1000" dirty="0" smtClean="0">
                <a:hlinkClick r:id="rId2" action="ppaction://hlinkfile"/>
              </a:rPr>
              <a:t>:0</a:t>
            </a:r>
            <a:r>
              <a:rPr lang="de-DE" sz="1000" dirty="0" smtClean="0"/>
              <a:t>,</a:t>
            </a:r>
            <a:endParaRPr lang="cs-CZ" sz="1000" dirty="0" smtClean="0"/>
          </a:p>
          <a:p>
            <a:r>
              <a:rPr lang="cs-CZ" sz="1000" b="1" dirty="0" err="1" smtClean="0"/>
              <a:t>Lesen</a:t>
            </a:r>
            <a:endParaRPr lang="cs-CZ" sz="1000" b="1" dirty="0" smtClean="0"/>
          </a:p>
          <a:p>
            <a:r>
              <a:rPr lang="cs-CZ" sz="1000" dirty="0" err="1" smtClean="0"/>
              <a:t>Download</a:t>
            </a:r>
            <a:r>
              <a:rPr lang="cs-CZ" sz="1000" dirty="0" smtClean="0"/>
              <a:t>: </a:t>
            </a:r>
            <a:r>
              <a:rPr lang="cs-CZ" sz="1000" dirty="0" err="1" smtClean="0"/>
              <a:t>Lesen</a:t>
            </a:r>
            <a:r>
              <a:rPr lang="cs-CZ" sz="1000" dirty="0" smtClean="0"/>
              <a:t> </a:t>
            </a:r>
            <a:r>
              <a:rPr lang="cs-CZ" sz="1000" dirty="0" err="1" smtClean="0"/>
              <a:t>Taschenlampe</a:t>
            </a:r>
            <a:r>
              <a:rPr lang="cs-CZ" sz="1000" dirty="0" smtClean="0"/>
              <a:t>. </a:t>
            </a:r>
            <a:r>
              <a:rPr lang="cs-CZ" sz="1000" i="1" dirty="0" err="1" smtClean="0"/>
              <a:t>Download</a:t>
            </a:r>
            <a:r>
              <a:rPr lang="cs-CZ" sz="1000" i="1" dirty="0" smtClean="0"/>
              <a:t>: </a:t>
            </a:r>
            <a:r>
              <a:rPr lang="cs-CZ" sz="1000" i="1" dirty="0" err="1" smtClean="0"/>
              <a:t>Lesen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Taschenlampe</a:t>
            </a:r>
            <a:r>
              <a:rPr lang="cs-CZ" sz="1000" dirty="0" smtClean="0"/>
              <a:t> [online]. 2012 [cit. 2013-01-27]. Dostupné z: http://www.</a:t>
            </a:r>
            <a:r>
              <a:rPr lang="cs-CZ" sz="1000" dirty="0" err="1" smtClean="0"/>
              <a:t>google.de</a:t>
            </a:r>
            <a:r>
              <a:rPr lang="cs-CZ" sz="1000" dirty="0" smtClean="0"/>
              <a:t>/</a:t>
            </a:r>
            <a:r>
              <a:rPr lang="cs-CZ" sz="1000" dirty="0" err="1" smtClean="0"/>
              <a:t>imgres</a:t>
            </a:r>
            <a:r>
              <a:rPr lang="cs-CZ" sz="1000" dirty="0" smtClean="0"/>
              <a:t>?q=</a:t>
            </a:r>
            <a:r>
              <a:rPr lang="cs-CZ" sz="1000" dirty="0" err="1" smtClean="0"/>
              <a:t>lesen</a:t>
            </a:r>
            <a:r>
              <a:rPr lang="cs-CZ" sz="1000" dirty="0" smtClean="0"/>
              <a:t>&amp;</a:t>
            </a:r>
            <a:r>
              <a:rPr lang="cs-CZ" sz="1000" dirty="0" err="1" smtClean="0"/>
              <a:t>hl</a:t>
            </a:r>
            <a:r>
              <a:rPr lang="cs-CZ" sz="1000" dirty="0" smtClean="0"/>
              <a:t>=</a:t>
            </a:r>
            <a:r>
              <a:rPr lang="cs-CZ" sz="1000" dirty="0" err="1" smtClean="0"/>
              <a:t>cs</a:t>
            </a:r>
            <a:r>
              <a:rPr lang="cs-CZ" sz="1000" dirty="0" smtClean="0"/>
              <a:t>&amp;</a:t>
            </a:r>
            <a:r>
              <a:rPr lang="cs-CZ" sz="1000" dirty="0" err="1" smtClean="0"/>
              <a:t>tbo</a:t>
            </a:r>
            <a:r>
              <a:rPr lang="cs-CZ" sz="1000" dirty="0" smtClean="0"/>
              <a:t>=d&amp;</a:t>
            </a:r>
            <a:r>
              <a:rPr lang="cs-CZ" sz="1000" dirty="0" err="1" smtClean="0"/>
              <a:t>biw</a:t>
            </a:r>
            <a:r>
              <a:rPr lang="cs-CZ" sz="1000" dirty="0" smtClean="0"/>
              <a:t>=1280&amp;</a:t>
            </a:r>
            <a:r>
              <a:rPr lang="cs-CZ" sz="1000" dirty="0" err="1" smtClean="0"/>
              <a:t>bih</a:t>
            </a:r>
            <a:r>
              <a:rPr lang="cs-CZ" sz="1000" dirty="0" smtClean="0"/>
              <a:t>=891&amp;</a:t>
            </a:r>
            <a:r>
              <a:rPr lang="cs-CZ" sz="1000" dirty="0" err="1" smtClean="0"/>
              <a:t>tbm</a:t>
            </a:r>
            <a:r>
              <a:rPr lang="cs-CZ" sz="1000" dirty="0" smtClean="0"/>
              <a:t>=</a:t>
            </a:r>
            <a:r>
              <a:rPr lang="cs-CZ" sz="1000" dirty="0" err="1" smtClean="0"/>
              <a:t>isch</a:t>
            </a:r>
            <a:r>
              <a:rPr lang="cs-CZ" sz="1000" dirty="0" smtClean="0"/>
              <a:t>&amp;</a:t>
            </a:r>
            <a:r>
              <a:rPr lang="cs-CZ" sz="1000" dirty="0" err="1" smtClean="0"/>
              <a:t>tbnid</a:t>
            </a:r>
            <a:r>
              <a:rPr lang="cs-CZ" sz="1000" dirty="0" smtClean="0"/>
              <a:t>=</a:t>
            </a:r>
            <a:r>
              <a:rPr lang="cs-CZ" sz="1000" dirty="0" err="1" smtClean="0"/>
              <a:t>NvsnNuF</a:t>
            </a:r>
            <a:r>
              <a:rPr lang="cs-CZ" sz="1000" dirty="0" smtClean="0"/>
              <a:t>_k5xiLM:&amp;</a:t>
            </a:r>
            <a:r>
              <a:rPr lang="cs-CZ" sz="1000" dirty="0" err="1" smtClean="0"/>
              <a:t>imgrefurl</a:t>
            </a:r>
            <a:r>
              <a:rPr lang="cs-CZ" sz="1000" dirty="0" smtClean="0"/>
              <a:t>=http://www.</a:t>
            </a:r>
            <a:r>
              <a:rPr lang="cs-CZ" sz="1000" dirty="0" err="1" smtClean="0"/>
              <a:t>lilly</a:t>
            </a:r>
            <a:r>
              <a:rPr lang="cs-CZ" sz="1000" dirty="0" smtClean="0"/>
              <a:t>-</a:t>
            </a:r>
            <a:r>
              <a:rPr lang="cs-CZ" sz="1000" dirty="0" err="1" smtClean="0"/>
              <a:t>pharma.de</a:t>
            </a:r>
            <a:r>
              <a:rPr lang="cs-CZ" sz="1000" dirty="0" smtClean="0"/>
              <a:t>/</a:t>
            </a:r>
            <a:r>
              <a:rPr lang="cs-CZ" sz="1000" dirty="0" err="1" smtClean="0"/>
              <a:t>presse</a:t>
            </a:r>
            <a:r>
              <a:rPr lang="cs-CZ" sz="1000" dirty="0" smtClean="0"/>
              <a:t>/</a:t>
            </a:r>
            <a:r>
              <a:rPr lang="cs-CZ" sz="1000" dirty="0" err="1" smtClean="0"/>
              <a:t>bildarchiv</a:t>
            </a:r>
            <a:r>
              <a:rPr lang="cs-CZ" sz="1000" dirty="0" smtClean="0"/>
              <a:t>/</a:t>
            </a:r>
            <a:r>
              <a:rPr lang="cs-CZ" sz="1000" dirty="0" err="1" smtClean="0"/>
              <a:t>bildarchiv</a:t>
            </a:r>
            <a:r>
              <a:rPr lang="cs-CZ" sz="1000" dirty="0" smtClean="0"/>
              <a:t>-</a:t>
            </a:r>
            <a:r>
              <a:rPr lang="cs-CZ" sz="1000" dirty="0" err="1" smtClean="0"/>
              <a:t>download.html</a:t>
            </a:r>
            <a:r>
              <a:rPr lang="cs-CZ" sz="1000" dirty="0" smtClean="0"/>
              <a:t>%3Fno_</a:t>
            </a:r>
            <a:r>
              <a:rPr lang="cs-CZ" sz="1000" dirty="0" err="1" smtClean="0"/>
              <a:t>cache</a:t>
            </a:r>
            <a:r>
              <a:rPr lang="cs-CZ" sz="1000" dirty="0" smtClean="0"/>
              <a:t>%3D1%26tx_</a:t>
            </a:r>
            <a:r>
              <a:rPr lang="cs-CZ" sz="1000" dirty="0" err="1" smtClean="0"/>
              <a:t>llimgarc</a:t>
            </a:r>
            <a:r>
              <a:rPr lang="cs-CZ" sz="1000" dirty="0" smtClean="0"/>
              <a:t>_pi1%255BshowUid%255D%3D54%26tx_</a:t>
            </a:r>
            <a:r>
              <a:rPr lang="cs-CZ" sz="1000" dirty="0" err="1" smtClean="0"/>
              <a:t>llimgarc</a:t>
            </a:r>
            <a:r>
              <a:rPr lang="cs-CZ" sz="1000" dirty="0" smtClean="0"/>
              <a:t>_pi1%255Bmode%255D%3Ddownload%26tx_</a:t>
            </a:r>
            <a:r>
              <a:rPr lang="cs-CZ" sz="1000" dirty="0" err="1" smtClean="0"/>
              <a:t>llimgarc</a:t>
            </a:r>
            <a:r>
              <a:rPr lang="cs-CZ" sz="1000" dirty="0" smtClean="0"/>
              <a:t>_pi1%255Bfrominfo%255D%3D1&amp;</a:t>
            </a:r>
            <a:r>
              <a:rPr lang="cs-CZ" sz="1000" dirty="0" err="1" smtClean="0"/>
              <a:t>docid</a:t>
            </a:r>
            <a:r>
              <a:rPr lang="cs-CZ" sz="1000" dirty="0" smtClean="0"/>
              <a:t>=mmF9wQfToodD9M&amp;</a:t>
            </a:r>
            <a:r>
              <a:rPr lang="cs-CZ" sz="1000" dirty="0" err="1" smtClean="0"/>
              <a:t>imgurl</a:t>
            </a:r>
            <a:r>
              <a:rPr lang="cs-CZ" sz="1000" dirty="0" smtClean="0"/>
              <a:t>=http://www.</a:t>
            </a:r>
            <a:r>
              <a:rPr lang="cs-CZ" sz="1000" dirty="0" err="1" smtClean="0"/>
              <a:t>lilly</a:t>
            </a:r>
            <a:r>
              <a:rPr lang="cs-CZ" sz="1000" dirty="0" smtClean="0"/>
              <a:t>-</a:t>
            </a:r>
            <a:r>
              <a:rPr lang="cs-CZ" sz="1000" dirty="0" err="1" smtClean="0"/>
              <a:t>pharma.de</a:t>
            </a:r>
            <a:r>
              <a:rPr lang="cs-CZ" sz="1000" dirty="0" smtClean="0"/>
              <a:t>/</a:t>
            </a:r>
            <a:r>
              <a:rPr lang="cs-CZ" sz="1000" dirty="0" err="1" smtClean="0"/>
              <a:t>fileadmin</a:t>
            </a:r>
            <a:r>
              <a:rPr lang="cs-CZ" sz="1000" dirty="0" smtClean="0"/>
              <a:t>/</a:t>
            </a:r>
            <a:r>
              <a:rPr lang="cs-CZ" sz="1000" dirty="0" err="1" smtClean="0"/>
              <a:t>images</a:t>
            </a:r>
            <a:r>
              <a:rPr lang="cs-CZ" sz="1000" dirty="0" smtClean="0"/>
              <a:t>/</a:t>
            </a:r>
            <a:r>
              <a:rPr lang="cs-CZ" sz="1000" dirty="0" err="1" smtClean="0"/>
              <a:t>lilly</a:t>
            </a:r>
            <a:r>
              <a:rPr lang="cs-CZ" sz="1000" dirty="0" smtClean="0"/>
              <a:t>/</a:t>
            </a:r>
            <a:r>
              <a:rPr lang="cs-CZ" sz="1000" dirty="0" err="1" smtClean="0"/>
              <a:t>bildarchiv</a:t>
            </a:r>
            <a:r>
              <a:rPr lang="cs-CZ" sz="1000" dirty="0" smtClean="0"/>
              <a:t>/</a:t>
            </a:r>
            <a:r>
              <a:rPr lang="cs-CZ" sz="1000" dirty="0" err="1" smtClean="0"/>
              <a:t>gesundheit</a:t>
            </a:r>
            <a:r>
              <a:rPr lang="cs-CZ" sz="1000" dirty="0" smtClean="0"/>
              <a:t>/</a:t>
            </a:r>
            <a:r>
              <a:rPr lang="cs-CZ" sz="1000" dirty="0" err="1" smtClean="0"/>
              <a:t>psychoneuro</a:t>
            </a:r>
            <a:r>
              <a:rPr lang="cs-CZ" sz="1000" dirty="0" smtClean="0"/>
              <a:t>/</a:t>
            </a:r>
            <a:r>
              <a:rPr lang="cs-CZ" sz="1000" dirty="0" err="1" smtClean="0"/>
              <a:t>adhs</a:t>
            </a:r>
            <a:r>
              <a:rPr lang="cs-CZ" sz="1000" dirty="0" smtClean="0"/>
              <a:t>/</a:t>
            </a:r>
            <a:r>
              <a:rPr lang="cs-CZ" sz="1000" dirty="0" err="1" smtClean="0"/>
              <a:t>Lesen</a:t>
            </a:r>
            <a:r>
              <a:rPr lang="cs-CZ" sz="1000" dirty="0" smtClean="0"/>
              <a:t>-</a:t>
            </a:r>
            <a:r>
              <a:rPr lang="cs-CZ" sz="1000" dirty="0" err="1" smtClean="0"/>
              <a:t>Taschenlampe.jpg</a:t>
            </a:r>
            <a:r>
              <a:rPr lang="cs-CZ" sz="1000" dirty="0" smtClean="0"/>
              <a:t>&amp;w=2244&amp;h=1536&amp;</a:t>
            </a:r>
            <a:r>
              <a:rPr lang="cs-CZ" sz="1000" dirty="0" err="1" smtClean="0"/>
              <a:t>ei</a:t>
            </a:r>
            <a:r>
              <a:rPr lang="cs-CZ" sz="1000" dirty="0" smtClean="0"/>
              <a:t>=KfgEUe6IOcKGswbZ9oHICg&amp;zoom=1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cs-CZ" sz="1000" b="1" dirty="0" err="1" smtClean="0"/>
              <a:t>Singen</a:t>
            </a:r>
            <a:endParaRPr lang="cs-CZ" sz="1000" b="1" dirty="0" smtClean="0"/>
          </a:p>
          <a:p>
            <a:r>
              <a:rPr lang="de-DE" sz="1000" dirty="0" smtClean="0"/>
              <a:t>Warum Singen gesund ist. </a:t>
            </a:r>
            <a:r>
              <a:rPr lang="de-DE" sz="1000" i="1" dirty="0" smtClean="0"/>
              <a:t>Warum Singen gesund ist</a:t>
            </a:r>
            <a:r>
              <a:rPr lang="de-DE" sz="1000" dirty="0" smtClean="0"/>
              <a:t> [online]. 2007 [</a:t>
            </a:r>
            <a:r>
              <a:rPr lang="de-DE" sz="1000" dirty="0" err="1" smtClean="0"/>
              <a:t>cit</a:t>
            </a:r>
            <a:r>
              <a:rPr lang="de-DE" sz="1000" dirty="0" smtClean="0"/>
              <a:t>. 2013-01-27]. </a:t>
            </a:r>
            <a:r>
              <a:rPr lang="de-DE" sz="1000" dirty="0" err="1" smtClean="0"/>
              <a:t>Dostupné</a:t>
            </a:r>
            <a:r>
              <a:rPr lang="de-DE" sz="1000" dirty="0" smtClean="0"/>
              <a:t> z: http://www.google.de/imgres?q=singen&amp;start=164&amp;hl=cs&amp;tbo=d&amp;biw=1280&amp;bih=891&amp;tbm=isch&amp;tbnid=kxnSNApsOSRzZM:&amp;imgrefurl=http://www.welt.de/wissenschaft/article1461487/Warum-Singen-gesund-ist.html&amp;docid=SvhnyeT9pw5vwM&amp;imgurl=http://www.welt.de/img/wissenschaft/crop101260735/906872402-ci3x2l-w620/singen-DW-Wissenschaft-Leipzig.jpg&amp;w=620&amp;h=413&amp;ei=4PgEUYHZKMXYtAbNlIDQAg&amp;zoom=1&amp;iact=hc&amp;vpx=842&amp;vpy=552&amp;dur=1502&amp;hovh=183&amp;hovw=275&amp;tx=165&amp;ty=129&amp;sig=105501467630670430479&amp;page=5&amp;tbnh=139&amp;tbnw=204&amp;ndsp=41&amp;ved</a:t>
            </a:r>
            <a:endParaRPr lang="cs-CZ" sz="1000" dirty="0" smtClean="0"/>
          </a:p>
          <a:p>
            <a:r>
              <a:rPr lang="cs-CZ" sz="1000" b="1" dirty="0" err="1" smtClean="0"/>
              <a:t>Reiten</a:t>
            </a:r>
            <a:endParaRPr lang="cs-CZ" sz="1000" b="1" dirty="0" smtClean="0"/>
          </a:p>
          <a:p>
            <a:r>
              <a:rPr lang="cs-CZ" sz="1000" dirty="0" err="1" smtClean="0"/>
              <a:t>Sicher</a:t>
            </a:r>
            <a:r>
              <a:rPr lang="cs-CZ" sz="1000" dirty="0" smtClean="0"/>
              <a:t> </a:t>
            </a:r>
            <a:r>
              <a:rPr lang="cs-CZ" sz="1000" dirty="0" err="1" smtClean="0"/>
              <a:t>Reiten</a:t>
            </a:r>
            <a:r>
              <a:rPr lang="cs-CZ" sz="1000" dirty="0" smtClean="0"/>
              <a:t>: </a:t>
            </a:r>
            <a:r>
              <a:rPr lang="cs-CZ" sz="1000" dirty="0" err="1" smtClean="0"/>
              <a:t>Profi</a:t>
            </a:r>
            <a:r>
              <a:rPr lang="cs-CZ" sz="1000" dirty="0" smtClean="0"/>
              <a:t>-</a:t>
            </a:r>
            <a:r>
              <a:rPr lang="cs-CZ" sz="1000" dirty="0" err="1" smtClean="0"/>
              <a:t>Tipps</a:t>
            </a:r>
            <a:r>
              <a:rPr lang="cs-CZ" sz="1000" dirty="0" smtClean="0"/>
              <a:t> </a:t>
            </a:r>
            <a:r>
              <a:rPr lang="cs-CZ" sz="1000" dirty="0" err="1" smtClean="0"/>
              <a:t>fürs</a:t>
            </a:r>
            <a:r>
              <a:rPr lang="cs-CZ" sz="1000" dirty="0" smtClean="0"/>
              <a:t> </a:t>
            </a:r>
            <a:r>
              <a:rPr lang="cs-CZ" sz="1000" dirty="0" err="1" smtClean="0"/>
              <a:t>Gelände</a:t>
            </a:r>
            <a:r>
              <a:rPr lang="cs-CZ" sz="1000" dirty="0" smtClean="0"/>
              <a:t>. </a:t>
            </a:r>
            <a:r>
              <a:rPr lang="cs-CZ" sz="1000" i="1" dirty="0" err="1" smtClean="0"/>
              <a:t>Sicher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Reiten</a:t>
            </a:r>
            <a:r>
              <a:rPr lang="cs-CZ" sz="1000" i="1" dirty="0" smtClean="0"/>
              <a:t>: </a:t>
            </a:r>
            <a:r>
              <a:rPr lang="cs-CZ" sz="1000" i="1" dirty="0" err="1" smtClean="0"/>
              <a:t>Profi</a:t>
            </a:r>
            <a:r>
              <a:rPr lang="cs-CZ" sz="1000" i="1" dirty="0" smtClean="0"/>
              <a:t>-</a:t>
            </a:r>
            <a:r>
              <a:rPr lang="cs-CZ" sz="1000" i="1" dirty="0" err="1" smtClean="0"/>
              <a:t>Tipps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fürs</a:t>
            </a:r>
            <a:r>
              <a:rPr lang="cs-CZ" sz="1000" i="1" dirty="0" smtClean="0"/>
              <a:t> </a:t>
            </a:r>
            <a:r>
              <a:rPr lang="cs-CZ" sz="1000" i="1" dirty="0" err="1" smtClean="0"/>
              <a:t>Gelände</a:t>
            </a:r>
            <a:r>
              <a:rPr lang="cs-CZ" sz="1000" dirty="0" smtClean="0"/>
              <a:t> [online]. 2008 [cit. 2013-01-27]. Dostupné z: </a:t>
            </a:r>
            <a:r>
              <a:rPr lang="cs-CZ" sz="1000" dirty="0" smtClean="0">
                <a:hlinkClick r:id="rId2"/>
              </a:rPr>
              <a:t>http://www.</a:t>
            </a:r>
            <a:r>
              <a:rPr lang="cs-CZ" sz="1000" dirty="0" err="1" smtClean="0">
                <a:hlinkClick r:id="rId2"/>
              </a:rPr>
              <a:t>cavallo.de</a:t>
            </a:r>
            <a:r>
              <a:rPr lang="cs-CZ" sz="1000" dirty="0" smtClean="0">
                <a:hlinkClick r:id="rId2"/>
              </a:rPr>
              <a:t>/</a:t>
            </a:r>
            <a:r>
              <a:rPr lang="cs-CZ" sz="1000" dirty="0" err="1" smtClean="0">
                <a:hlinkClick r:id="rId2"/>
              </a:rPr>
              <a:t>know</a:t>
            </a:r>
            <a:r>
              <a:rPr lang="cs-CZ" sz="1000" dirty="0" smtClean="0">
                <a:hlinkClick r:id="rId2"/>
              </a:rPr>
              <a:t>-</a:t>
            </a:r>
            <a:r>
              <a:rPr lang="cs-CZ" sz="1000" dirty="0" err="1" smtClean="0">
                <a:hlinkClick r:id="rId2"/>
              </a:rPr>
              <a:t>how</a:t>
            </a:r>
            <a:r>
              <a:rPr lang="cs-CZ" sz="1000" dirty="0" smtClean="0">
                <a:hlinkClick r:id="rId2"/>
              </a:rPr>
              <a:t>/</a:t>
            </a:r>
            <a:r>
              <a:rPr lang="cs-CZ" sz="1000" dirty="0" err="1" smtClean="0">
                <a:hlinkClick r:id="rId2"/>
              </a:rPr>
              <a:t>training</a:t>
            </a:r>
            <a:r>
              <a:rPr lang="cs-CZ" sz="1000" dirty="0" smtClean="0">
                <a:hlinkClick r:id="rId2"/>
              </a:rPr>
              <a:t>/</a:t>
            </a:r>
            <a:r>
              <a:rPr lang="cs-CZ" sz="1000" dirty="0" err="1" smtClean="0">
                <a:hlinkClick r:id="rId2"/>
              </a:rPr>
              <a:t>rittigkeit</a:t>
            </a:r>
            <a:r>
              <a:rPr lang="cs-CZ" sz="1000" dirty="0" smtClean="0">
                <a:hlinkClick r:id="rId2"/>
              </a:rPr>
              <a:t>-</a:t>
            </a:r>
            <a:r>
              <a:rPr lang="cs-CZ" sz="1000" dirty="0" err="1" smtClean="0">
                <a:hlinkClick r:id="rId2"/>
              </a:rPr>
              <a:t>im</a:t>
            </a:r>
            <a:r>
              <a:rPr lang="cs-CZ" sz="1000" dirty="0" smtClean="0">
                <a:hlinkClick r:id="rId2"/>
              </a:rPr>
              <a:t>-</a:t>
            </a:r>
            <a:r>
              <a:rPr lang="cs-CZ" sz="1000" dirty="0" err="1" smtClean="0">
                <a:hlinkClick r:id="rId2"/>
              </a:rPr>
              <a:t>gelaende</a:t>
            </a:r>
            <a:r>
              <a:rPr lang="cs-CZ" sz="1000" dirty="0" smtClean="0">
                <a:hlinkClick r:id="rId2"/>
              </a:rPr>
              <a:t>-</a:t>
            </a:r>
            <a:r>
              <a:rPr lang="cs-CZ" sz="1000" dirty="0" err="1" smtClean="0">
                <a:hlinkClick r:id="rId2"/>
              </a:rPr>
              <a:t>so</a:t>
            </a:r>
            <a:r>
              <a:rPr lang="cs-CZ" sz="1000" dirty="0" smtClean="0">
                <a:hlinkClick r:id="rId2"/>
              </a:rPr>
              <a:t>-</a:t>
            </a:r>
            <a:r>
              <a:rPr lang="cs-CZ" sz="1000" dirty="0" err="1" smtClean="0">
                <a:hlinkClick r:id="rId2"/>
              </a:rPr>
              <a:t>fasst</a:t>
            </a:r>
            <a:r>
              <a:rPr lang="cs-CZ" sz="1000" dirty="0" smtClean="0">
                <a:hlinkClick r:id="rId2"/>
              </a:rPr>
              <a:t>-</a:t>
            </a:r>
            <a:r>
              <a:rPr lang="cs-CZ" sz="1000" dirty="0" err="1" smtClean="0">
                <a:hlinkClick r:id="rId2"/>
              </a:rPr>
              <a:t>ihr</a:t>
            </a:r>
            <a:r>
              <a:rPr lang="cs-CZ" sz="1000" dirty="0" smtClean="0">
                <a:hlinkClick r:id="rId2"/>
              </a:rPr>
              <a:t>-</a:t>
            </a:r>
            <a:r>
              <a:rPr lang="cs-CZ" sz="1000" dirty="0" err="1" smtClean="0">
                <a:hlinkClick r:id="rId2"/>
              </a:rPr>
              <a:t>pferd</a:t>
            </a:r>
            <a:r>
              <a:rPr lang="cs-CZ" sz="1000" dirty="0" smtClean="0">
                <a:hlinkClick r:id="rId2"/>
              </a:rPr>
              <a:t>-vertrauen.461151.233219.htm</a:t>
            </a:r>
            <a:endParaRPr lang="cs-CZ" sz="1000" dirty="0" smtClean="0"/>
          </a:p>
          <a:p>
            <a:r>
              <a:rPr lang="cs-CZ" sz="1000" b="1" dirty="0" err="1" smtClean="0"/>
              <a:t>Joggen</a:t>
            </a:r>
            <a:endParaRPr lang="cs-CZ" sz="1000" b="1" dirty="0" smtClean="0"/>
          </a:p>
          <a:p>
            <a:r>
              <a:rPr lang="de-DE" sz="1000" dirty="0" smtClean="0"/>
              <a:t>Mit leerem Magen zum Joggen. </a:t>
            </a:r>
            <a:r>
              <a:rPr lang="de-DE" sz="1000" i="1" dirty="0" smtClean="0"/>
              <a:t>Mit leerem Magen zum Joggen</a:t>
            </a:r>
            <a:r>
              <a:rPr lang="de-DE" sz="1000" dirty="0" smtClean="0"/>
              <a:t> [online]. 2010 [</a:t>
            </a:r>
            <a:r>
              <a:rPr lang="de-DE" sz="1000" dirty="0" err="1" smtClean="0"/>
              <a:t>cit</a:t>
            </a:r>
            <a:r>
              <a:rPr lang="de-DE" sz="1000" dirty="0" smtClean="0"/>
              <a:t>. 2013-01-27]. </a:t>
            </a:r>
            <a:r>
              <a:rPr lang="de-DE" sz="1000" dirty="0" err="1" smtClean="0"/>
              <a:t>Dostupné</a:t>
            </a:r>
            <a:r>
              <a:rPr lang="de-DE" sz="1000" dirty="0" smtClean="0"/>
              <a:t> z: http://www.google.de/imgres?q=joggen&amp;hl=cs&amp;tbo=d&amp;biw=1280&amp;bih=891&amp;tbm=isch&amp;tbnid=LHsTN4Ac-XRHJM:&amp;imgrefurl=http://www.netzathleten.de/Sportmagazin/Dr-Sport/Mit-leerem-Magen-zum-Joggen/4953757902763423918/head&amp;docid=9XtcNLFFigeTDM&amp;imgurl=http://static.netzathleten.de/data2/subjects/pk_443/pk_443132/pk_4431328656445862433/image_-2500486931398314840/orig.jpg&amp;w=640&amp;h=360&amp;ei=yfoEUeqWCcfasgaYwYHADQ&amp;zoom=1&amp;iact=hc&amp;vpx=723&amp;vpy=141&amp;dur=131&amp;hovh=168&amp;hovw=300&amp;tx=191&amp;ty=96&amp;sig=105501467630670430479&amp;page=1&amp;t</a:t>
            </a:r>
            <a:endParaRPr lang="cs-CZ" sz="1000" dirty="0" smtClean="0"/>
          </a:p>
          <a:p>
            <a:r>
              <a:rPr lang="cs-CZ" sz="1000" b="1" dirty="0" err="1" smtClean="0"/>
              <a:t>Klettern</a:t>
            </a:r>
            <a:endParaRPr lang="cs-CZ" sz="1000" b="1" dirty="0" smtClean="0"/>
          </a:p>
          <a:p>
            <a:r>
              <a:rPr lang="cs-CZ" sz="1000" dirty="0" err="1" smtClean="0"/>
              <a:t>Klettern</a:t>
            </a:r>
            <a:r>
              <a:rPr lang="cs-CZ" sz="1000" dirty="0" smtClean="0"/>
              <a:t> rund um </a:t>
            </a:r>
            <a:r>
              <a:rPr lang="cs-CZ" sz="1000" dirty="0" err="1" smtClean="0"/>
              <a:t>Arco</a:t>
            </a:r>
            <a:r>
              <a:rPr lang="cs-CZ" sz="1000" dirty="0" smtClean="0"/>
              <a:t> - </a:t>
            </a:r>
            <a:r>
              <a:rPr lang="cs-CZ" sz="1000" dirty="0" err="1" smtClean="0"/>
              <a:t>Gardasee</a:t>
            </a:r>
            <a:r>
              <a:rPr lang="cs-CZ" sz="1000" dirty="0" smtClean="0"/>
              <a:t>. </a:t>
            </a:r>
            <a:r>
              <a:rPr lang="cs-CZ" sz="1000" i="1" dirty="0" err="1" smtClean="0"/>
              <a:t>Klettern</a:t>
            </a:r>
            <a:r>
              <a:rPr lang="cs-CZ" sz="1000" i="1" dirty="0" smtClean="0"/>
              <a:t> rund um </a:t>
            </a:r>
            <a:r>
              <a:rPr lang="cs-CZ" sz="1000" i="1" dirty="0" err="1" smtClean="0"/>
              <a:t>Arco</a:t>
            </a:r>
            <a:r>
              <a:rPr lang="cs-CZ" sz="1000" i="1" dirty="0" smtClean="0"/>
              <a:t> - </a:t>
            </a:r>
            <a:r>
              <a:rPr lang="cs-CZ" sz="1000" i="1" dirty="0" err="1" smtClean="0"/>
              <a:t>Gardasee</a:t>
            </a:r>
            <a:r>
              <a:rPr lang="cs-CZ" sz="1000" dirty="0" smtClean="0"/>
              <a:t> [online]. 2010 [cit. 2013-01-27]. Dostupné z: http://www.</a:t>
            </a:r>
            <a:r>
              <a:rPr lang="cs-CZ" sz="1000" dirty="0" err="1" smtClean="0"/>
              <a:t>alpinschulesuedtirol.com</a:t>
            </a:r>
            <a:r>
              <a:rPr lang="cs-CZ" sz="1000" dirty="0" smtClean="0"/>
              <a:t>/</a:t>
            </a:r>
            <a:r>
              <a:rPr lang="cs-CZ" sz="1000" dirty="0" err="1" smtClean="0"/>
              <a:t>portal</a:t>
            </a:r>
            <a:r>
              <a:rPr lang="cs-CZ" sz="1000" dirty="0" smtClean="0"/>
              <a:t>/index.</a:t>
            </a:r>
            <a:r>
              <a:rPr lang="cs-CZ" sz="1000" dirty="0" err="1" smtClean="0"/>
              <a:t>php</a:t>
            </a:r>
            <a:r>
              <a:rPr lang="cs-CZ" sz="1000" dirty="0" smtClean="0"/>
              <a:t>?id=916 </a:t>
            </a:r>
          </a:p>
          <a:p>
            <a:r>
              <a:rPr lang="cs-CZ" sz="1000" dirty="0" err="1" smtClean="0"/>
              <a:t>Ins</a:t>
            </a:r>
            <a:r>
              <a:rPr lang="cs-CZ" sz="1000" dirty="0" smtClean="0"/>
              <a:t> </a:t>
            </a:r>
            <a:r>
              <a:rPr lang="cs-CZ" sz="1000" dirty="0" err="1" smtClean="0"/>
              <a:t>Fitnesstudio</a:t>
            </a:r>
            <a:r>
              <a:rPr lang="cs-CZ" sz="1000" dirty="0" smtClean="0"/>
              <a:t> </a:t>
            </a:r>
            <a:r>
              <a:rPr lang="cs-CZ" sz="1000" dirty="0" err="1" smtClean="0"/>
              <a:t>gehen</a:t>
            </a:r>
            <a:endParaRPr lang="cs-CZ" sz="1000" dirty="0" smtClean="0"/>
          </a:p>
          <a:p>
            <a:r>
              <a:rPr lang="de-DE" sz="1000" b="1" dirty="0" smtClean="0"/>
              <a:t>Über sieben Millionen </a:t>
            </a:r>
            <a:r>
              <a:rPr lang="de-DE" sz="1000" b="1" dirty="0" err="1" smtClean="0"/>
              <a:t>Studiogänger</a:t>
            </a:r>
            <a:r>
              <a:rPr lang="de-DE" sz="1000" dirty="0" smtClean="0"/>
              <a:t>. </a:t>
            </a:r>
            <a:r>
              <a:rPr lang="de-DE" sz="1000" i="1" dirty="0" smtClean="0"/>
              <a:t>Über sieben Millionen </a:t>
            </a:r>
            <a:r>
              <a:rPr lang="de-DE" sz="1000" i="1" dirty="0" err="1" smtClean="0"/>
              <a:t>Studiogänger</a:t>
            </a:r>
            <a:r>
              <a:rPr lang="de-DE" sz="1000" dirty="0" smtClean="0"/>
              <a:t> [online]. 2012 [</a:t>
            </a:r>
            <a:r>
              <a:rPr lang="de-DE" sz="1000" dirty="0" err="1" smtClean="0"/>
              <a:t>cit</a:t>
            </a:r>
            <a:r>
              <a:rPr lang="de-DE" sz="1000" dirty="0" smtClean="0"/>
              <a:t>. 2013-01-27]. </a:t>
            </a:r>
            <a:r>
              <a:rPr lang="de-DE" sz="1000" dirty="0" err="1" smtClean="0"/>
              <a:t>Dostupné</a:t>
            </a:r>
            <a:r>
              <a:rPr lang="de-DE" sz="1000" dirty="0" smtClean="0"/>
              <a:t> z: http://www.google.de/imgres?q=ins+Fitnessstudio+gehen&amp;hl=cs&amp;tbo=d&amp;biw=1280&amp;bih=891&amp;tbm=isch&amp;tbnid=0llDWD9-y1FkLM:&amp;imgrefurl=http://www.fitforfun.de/sport/fitness-studio/fitness-ueber-sieben-millionen-studiogaenger_aid_11065.html&amp;docid=wX2ShKFHkJVjKM&amp;imgurl=http://images2.fitforfun.de/img/gen/J/I/HBJI0Yfn_Pxgen_r_478x307.jpg&amp;w=478&amp;h=307&amp;ei=mPwEUbKcC475sgaxqYDgDQ&amp;zoom=1&amp;iact=rc&amp;dur=248&amp;sig=105501467630670430479&amp;page=1&amp;tbnh=141&amp;tbnw=242&amp;start=0&amp;ndsp=32&amp;ved=1t:429,r:15,s:0,i:126&amp;tx=146&amp;ty=4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dirty="0" smtClean="0"/>
              <a:t>Snowboard </a:t>
            </a:r>
            <a:r>
              <a:rPr lang="cs-CZ" dirty="0" err="1" smtClean="0"/>
              <a:t>fahren</a:t>
            </a:r>
            <a:endParaRPr lang="cs-CZ" dirty="0" smtClean="0"/>
          </a:p>
          <a:p>
            <a:r>
              <a:rPr lang="cs-CZ" dirty="0" smtClean="0"/>
              <a:t>Snowboard Kurse </a:t>
            </a:r>
            <a:r>
              <a:rPr lang="cs-CZ" dirty="0" err="1" smtClean="0"/>
              <a:t>Erwachsene</a:t>
            </a:r>
            <a:r>
              <a:rPr lang="cs-CZ" dirty="0" smtClean="0"/>
              <a:t>. </a:t>
            </a:r>
            <a:r>
              <a:rPr lang="cs-CZ" i="1" dirty="0" smtClean="0"/>
              <a:t>Snowboard Kurse </a:t>
            </a:r>
            <a:r>
              <a:rPr lang="cs-CZ" i="1" dirty="0" err="1" smtClean="0"/>
              <a:t>Erwachsene</a:t>
            </a:r>
            <a:r>
              <a:rPr lang="cs-CZ" dirty="0" smtClean="0"/>
              <a:t> [online]. 2010 [cit. 2013-01-27]. Dostupné z: http://www.</a:t>
            </a:r>
            <a:r>
              <a:rPr lang="cs-CZ" dirty="0" err="1" smtClean="0"/>
              <a:t>google.de</a:t>
            </a:r>
            <a:r>
              <a:rPr lang="cs-CZ" dirty="0" smtClean="0"/>
              <a:t>/</a:t>
            </a:r>
            <a:r>
              <a:rPr lang="cs-CZ" dirty="0" err="1" smtClean="0"/>
              <a:t>imgres</a:t>
            </a:r>
            <a:r>
              <a:rPr lang="cs-CZ" dirty="0" smtClean="0"/>
              <a:t>?q=Snowboard+</a:t>
            </a:r>
            <a:r>
              <a:rPr lang="cs-CZ" dirty="0" err="1" smtClean="0"/>
              <a:t>fahren</a:t>
            </a:r>
            <a:r>
              <a:rPr lang="cs-CZ" dirty="0" smtClean="0"/>
              <a:t>&amp;</a:t>
            </a:r>
            <a:r>
              <a:rPr lang="cs-CZ" dirty="0" err="1" smtClean="0"/>
              <a:t>hl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tbo</a:t>
            </a:r>
            <a:r>
              <a:rPr lang="cs-CZ" dirty="0" smtClean="0"/>
              <a:t>=d&amp;</a:t>
            </a:r>
            <a:r>
              <a:rPr lang="cs-CZ" dirty="0" err="1" smtClean="0"/>
              <a:t>biw</a:t>
            </a:r>
            <a:r>
              <a:rPr lang="cs-CZ" dirty="0" smtClean="0"/>
              <a:t>=1280&amp;</a:t>
            </a:r>
            <a:r>
              <a:rPr lang="cs-CZ" dirty="0" err="1" smtClean="0"/>
              <a:t>bih</a:t>
            </a:r>
            <a:r>
              <a:rPr lang="cs-CZ" dirty="0" smtClean="0"/>
              <a:t>=891&amp;</a:t>
            </a:r>
            <a:r>
              <a:rPr lang="cs-CZ" dirty="0" err="1" smtClean="0"/>
              <a:t>tbm</a:t>
            </a:r>
            <a:r>
              <a:rPr lang="cs-CZ" dirty="0" smtClean="0"/>
              <a:t>=</a:t>
            </a:r>
            <a:r>
              <a:rPr lang="cs-CZ" dirty="0" err="1" smtClean="0"/>
              <a:t>isch</a:t>
            </a:r>
            <a:r>
              <a:rPr lang="cs-CZ" dirty="0" smtClean="0"/>
              <a:t>&amp;</a:t>
            </a:r>
            <a:r>
              <a:rPr lang="cs-CZ" dirty="0" err="1" smtClean="0"/>
              <a:t>tbnid</a:t>
            </a:r>
            <a:r>
              <a:rPr lang="cs-CZ" dirty="0" smtClean="0"/>
              <a:t>=e1GxB6ZU2EC1QM:&amp;</a:t>
            </a:r>
            <a:r>
              <a:rPr lang="cs-CZ" dirty="0" err="1" smtClean="0"/>
              <a:t>imgrefurl</a:t>
            </a:r>
            <a:r>
              <a:rPr lang="cs-CZ" dirty="0" smtClean="0"/>
              <a:t>=http://www.</a:t>
            </a:r>
            <a:r>
              <a:rPr lang="cs-CZ" dirty="0" err="1" smtClean="0"/>
              <a:t>skischule</a:t>
            </a:r>
            <a:r>
              <a:rPr lang="cs-CZ" dirty="0" smtClean="0"/>
              <a:t>-</a:t>
            </a:r>
            <a:r>
              <a:rPr lang="cs-CZ" dirty="0" err="1" smtClean="0"/>
              <a:t>lofer.at</a:t>
            </a:r>
            <a:r>
              <a:rPr lang="cs-CZ" dirty="0" smtClean="0"/>
              <a:t>/</a:t>
            </a:r>
            <a:r>
              <a:rPr lang="cs-CZ" dirty="0" err="1" smtClean="0"/>
              <a:t>snowboardkurse</a:t>
            </a:r>
            <a:r>
              <a:rPr lang="cs-CZ" dirty="0" smtClean="0"/>
              <a:t>-</a:t>
            </a:r>
            <a:r>
              <a:rPr lang="cs-CZ" dirty="0" err="1" smtClean="0"/>
              <a:t>snowboardschule</a:t>
            </a:r>
            <a:r>
              <a:rPr lang="cs-CZ" dirty="0" smtClean="0"/>
              <a:t>-</a:t>
            </a:r>
            <a:r>
              <a:rPr lang="cs-CZ" dirty="0" err="1" smtClean="0"/>
              <a:t>lofer</a:t>
            </a:r>
            <a:r>
              <a:rPr lang="cs-CZ" dirty="0" smtClean="0"/>
              <a:t>/</a:t>
            </a:r>
            <a:r>
              <a:rPr lang="cs-CZ" dirty="0" err="1" smtClean="0"/>
              <a:t>erwachsenen</a:t>
            </a:r>
            <a:r>
              <a:rPr lang="cs-CZ" dirty="0" smtClean="0"/>
              <a:t>-</a:t>
            </a:r>
            <a:r>
              <a:rPr lang="cs-CZ" dirty="0" err="1" smtClean="0"/>
              <a:t>snowboardkurse</a:t>
            </a:r>
            <a:r>
              <a:rPr lang="cs-CZ" dirty="0" smtClean="0"/>
              <a:t>-</a:t>
            </a:r>
            <a:r>
              <a:rPr lang="cs-CZ" dirty="0" err="1" smtClean="0"/>
              <a:t>snowboardschule</a:t>
            </a:r>
            <a:r>
              <a:rPr lang="cs-CZ" dirty="0" smtClean="0"/>
              <a:t>&amp;</a:t>
            </a:r>
            <a:r>
              <a:rPr lang="cs-CZ" dirty="0" err="1" smtClean="0"/>
              <a:t>docid</a:t>
            </a:r>
            <a:r>
              <a:rPr lang="cs-CZ" dirty="0" smtClean="0"/>
              <a:t>=AZKaASkl3vBtRM&amp;</a:t>
            </a:r>
            <a:r>
              <a:rPr lang="cs-CZ" dirty="0" err="1" smtClean="0"/>
              <a:t>imgurl</a:t>
            </a:r>
            <a:r>
              <a:rPr lang="cs-CZ" dirty="0" smtClean="0"/>
              <a:t>=http://www.</a:t>
            </a:r>
            <a:r>
              <a:rPr lang="cs-CZ" dirty="0" err="1" smtClean="0"/>
              <a:t>skischule</a:t>
            </a:r>
            <a:r>
              <a:rPr lang="cs-CZ" dirty="0" smtClean="0"/>
              <a:t>-</a:t>
            </a:r>
            <a:r>
              <a:rPr lang="cs-CZ" dirty="0" err="1" smtClean="0"/>
              <a:t>lofer.at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/snowboard-</a:t>
            </a:r>
            <a:r>
              <a:rPr lang="cs-CZ" dirty="0" err="1" smtClean="0"/>
              <a:t>erwachsen</a:t>
            </a:r>
            <a:r>
              <a:rPr lang="cs-CZ" dirty="0" smtClean="0"/>
              <a:t>/</a:t>
            </a:r>
            <a:r>
              <a:rPr lang="cs-CZ" dirty="0" err="1" smtClean="0"/>
              <a:t>skikurs</a:t>
            </a:r>
            <a:r>
              <a:rPr lang="cs-CZ" dirty="0" smtClean="0"/>
              <a:t>-</a:t>
            </a:r>
            <a:r>
              <a:rPr lang="cs-CZ" dirty="0" err="1" smtClean="0"/>
              <a:t>jungstar</a:t>
            </a:r>
            <a:r>
              <a:rPr lang="cs-CZ" dirty="0" smtClean="0"/>
              <a:t>-2.jpg&amp;w=800&amp;h=533&amp;</a:t>
            </a:r>
            <a:r>
              <a:rPr lang="cs-CZ" dirty="0" err="1" smtClean="0"/>
              <a:t>ei</a:t>
            </a:r>
            <a:r>
              <a:rPr lang="cs-CZ" dirty="0" smtClean="0"/>
              <a:t>=Wv0EUfDbKobgtQbfxYC4Dg&amp;zoom=1&amp;</a:t>
            </a:r>
            <a:r>
              <a:rPr lang="cs-CZ" dirty="0" err="1" smtClean="0"/>
              <a:t>iact</a:t>
            </a:r>
            <a:r>
              <a:rPr lang="cs-CZ" dirty="0" smtClean="0"/>
              <a:t>=</a:t>
            </a:r>
            <a:r>
              <a:rPr lang="cs-CZ" dirty="0" err="1" smtClean="0"/>
              <a:t>hc</a:t>
            </a:r>
            <a:r>
              <a:rPr lang="cs-CZ" dirty="0" smtClean="0"/>
              <a:t>&amp;</a:t>
            </a:r>
            <a:r>
              <a:rPr lang="cs-CZ" dirty="0" err="1" smtClean="0"/>
              <a:t>vpx</a:t>
            </a:r>
            <a:r>
              <a:rPr lang="cs-CZ" dirty="0" smtClean="0"/>
              <a:t>=864&amp;</a:t>
            </a:r>
            <a:r>
              <a:rPr lang="cs-CZ" dirty="0" err="1" smtClean="0"/>
              <a:t>vpy</a:t>
            </a:r>
            <a:r>
              <a:rPr lang="cs-CZ" dirty="0" smtClean="0"/>
              <a:t>=228&amp;dur=30&amp;</a:t>
            </a:r>
            <a:r>
              <a:rPr lang="cs-CZ" dirty="0" err="1" smtClean="0"/>
              <a:t>hovh</a:t>
            </a:r>
            <a:r>
              <a:rPr lang="cs-CZ" dirty="0" smtClean="0"/>
              <a:t>=183&amp;</a:t>
            </a:r>
            <a:r>
              <a:rPr lang="cs-CZ" dirty="0" err="1" smtClean="0"/>
              <a:t>hovw</a:t>
            </a:r>
            <a:r>
              <a:rPr lang="cs-CZ" dirty="0" smtClean="0"/>
              <a:t>=275&amp;</a:t>
            </a:r>
            <a:r>
              <a:rPr lang="cs-CZ" dirty="0" err="1" smtClean="0"/>
              <a:t>tx</a:t>
            </a:r>
            <a:r>
              <a:rPr lang="cs-CZ" dirty="0" smtClean="0"/>
              <a:t>=150&amp;ty=91&amp;</a:t>
            </a:r>
            <a:r>
              <a:rPr lang="cs-CZ" dirty="0" err="1" smtClean="0"/>
              <a:t>sig</a:t>
            </a:r>
            <a:r>
              <a:rPr lang="cs-CZ" dirty="0" smtClean="0"/>
              <a:t>=105501467630670430479&amp;</a:t>
            </a:r>
            <a:r>
              <a:rPr lang="cs-CZ" dirty="0" err="1" smtClean="0"/>
              <a:t>page</a:t>
            </a:r>
            <a:r>
              <a:rPr lang="cs-CZ" dirty="0" smtClean="0"/>
              <a:t>=2&amp;</a:t>
            </a:r>
            <a:r>
              <a:rPr lang="cs-CZ" dirty="0" err="1" smtClean="0"/>
              <a:t>tbnh</a:t>
            </a:r>
            <a:r>
              <a:rPr lang="cs-CZ" dirty="0" smtClean="0"/>
              <a:t>=152&amp;</a:t>
            </a:r>
            <a:r>
              <a:rPr lang="cs-CZ" dirty="0" err="1" smtClean="0"/>
              <a:t>tbnw</a:t>
            </a:r>
            <a:r>
              <a:rPr lang="cs-CZ" dirty="0" smtClean="0"/>
              <a:t>=224&amp;start=3</a:t>
            </a:r>
          </a:p>
          <a:p>
            <a:r>
              <a:rPr lang="cs-CZ" dirty="0" err="1" smtClean="0"/>
              <a:t>Ins</a:t>
            </a:r>
            <a:r>
              <a:rPr lang="cs-CZ" dirty="0" smtClean="0"/>
              <a:t> Kino </a:t>
            </a:r>
            <a:r>
              <a:rPr lang="cs-CZ" dirty="0" err="1" smtClean="0"/>
              <a:t>gehen</a:t>
            </a:r>
            <a:endParaRPr lang="cs-CZ" dirty="0" smtClean="0"/>
          </a:p>
          <a:p>
            <a:r>
              <a:rPr lang="cs-CZ" dirty="0" err="1" smtClean="0"/>
              <a:t>Dating</a:t>
            </a:r>
            <a:r>
              <a:rPr lang="cs-CZ" dirty="0" smtClean="0"/>
              <a:t>-</a:t>
            </a:r>
            <a:r>
              <a:rPr lang="cs-CZ" dirty="0" err="1" smtClean="0"/>
              <a:t>Portale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Check</a:t>
            </a:r>
            <a:r>
              <a:rPr lang="cs-CZ" dirty="0" smtClean="0"/>
              <a:t>. </a:t>
            </a:r>
            <a:r>
              <a:rPr lang="cs-CZ" i="1" dirty="0" err="1" smtClean="0"/>
              <a:t>Dating</a:t>
            </a:r>
            <a:r>
              <a:rPr lang="cs-CZ" i="1" dirty="0" smtClean="0"/>
              <a:t>-</a:t>
            </a:r>
            <a:r>
              <a:rPr lang="cs-CZ" i="1" dirty="0" err="1" smtClean="0"/>
              <a:t>Portale</a:t>
            </a:r>
            <a:r>
              <a:rPr lang="cs-CZ" i="1" dirty="0" smtClean="0"/>
              <a:t> </a:t>
            </a:r>
            <a:r>
              <a:rPr lang="cs-CZ" i="1" dirty="0" err="1" smtClean="0"/>
              <a:t>im</a:t>
            </a:r>
            <a:r>
              <a:rPr lang="cs-CZ" i="1" dirty="0" smtClean="0"/>
              <a:t> </a:t>
            </a:r>
            <a:r>
              <a:rPr lang="cs-CZ" i="1" dirty="0" err="1" smtClean="0"/>
              <a:t>Check</a:t>
            </a:r>
            <a:r>
              <a:rPr lang="cs-CZ" dirty="0" smtClean="0"/>
              <a:t> [online]. 2010 [cit. 2013-01-27]. Dostupné z: http://www.</a:t>
            </a:r>
            <a:r>
              <a:rPr lang="cs-CZ" dirty="0" err="1" smtClean="0"/>
              <a:t>google.de</a:t>
            </a:r>
            <a:r>
              <a:rPr lang="cs-CZ" dirty="0" smtClean="0"/>
              <a:t>/</a:t>
            </a:r>
            <a:r>
              <a:rPr lang="cs-CZ" dirty="0" err="1" smtClean="0"/>
              <a:t>imgres</a:t>
            </a:r>
            <a:r>
              <a:rPr lang="cs-CZ" dirty="0" smtClean="0"/>
              <a:t>?q=</a:t>
            </a:r>
            <a:r>
              <a:rPr lang="cs-CZ" dirty="0" err="1" smtClean="0"/>
              <a:t>ins</a:t>
            </a:r>
            <a:r>
              <a:rPr lang="cs-CZ" dirty="0" smtClean="0"/>
              <a:t>+Kino+</a:t>
            </a:r>
            <a:r>
              <a:rPr lang="cs-CZ" dirty="0" err="1" smtClean="0"/>
              <a:t>gehen</a:t>
            </a:r>
            <a:r>
              <a:rPr lang="cs-CZ" dirty="0" smtClean="0"/>
              <a:t>&amp;start=119&amp;</a:t>
            </a:r>
            <a:r>
              <a:rPr lang="cs-CZ" dirty="0" err="1" smtClean="0"/>
              <a:t>hl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tbo</a:t>
            </a:r>
            <a:r>
              <a:rPr lang="cs-CZ" dirty="0" smtClean="0"/>
              <a:t>=d&amp;</a:t>
            </a:r>
            <a:r>
              <a:rPr lang="cs-CZ" dirty="0" err="1" smtClean="0"/>
              <a:t>biw</a:t>
            </a:r>
            <a:r>
              <a:rPr lang="cs-CZ" dirty="0" smtClean="0"/>
              <a:t>=1280&amp;</a:t>
            </a:r>
            <a:r>
              <a:rPr lang="cs-CZ" dirty="0" err="1" smtClean="0"/>
              <a:t>bih</a:t>
            </a:r>
            <a:r>
              <a:rPr lang="cs-CZ" dirty="0" smtClean="0"/>
              <a:t>=891&amp;</a:t>
            </a:r>
            <a:r>
              <a:rPr lang="cs-CZ" dirty="0" err="1" smtClean="0"/>
              <a:t>tbm</a:t>
            </a:r>
            <a:r>
              <a:rPr lang="cs-CZ" dirty="0" smtClean="0"/>
              <a:t>=</a:t>
            </a:r>
            <a:r>
              <a:rPr lang="cs-CZ" dirty="0" err="1" smtClean="0"/>
              <a:t>isch</a:t>
            </a:r>
            <a:r>
              <a:rPr lang="cs-CZ" dirty="0" smtClean="0"/>
              <a:t>&amp;</a:t>
            </a:r>
            <a:r>
              <a:rPr lang="cs-CZ" dirty="0" err="1" smtClean="0"/>
              <a:t>tbnid</a:t>
            </a:r>
            <a:r>
              <a:rPr lang="cs-CZ" dirty="0" smtClean="0"/>
              <a:t>=aT96CPy8mMF2SM:&amp;</a:t>
            </a:r>
            <a:r>
              <a:rPr lang="cs-CZ" dirty="0" err="1" smtClean="0"/>
              <a:t>imgrefurl</a:t>
            </a:r>
            <a:r>
              <a:rPr lang="cs-CZ" dirty="0" smtClean="0"/>
              <a:t>=http://www.</a:t>
            </a:r>
            <a:r>
              <a:rPr lang="cs-CZ" dirty="0" err="1" smtClean="0"/>
              <a:t>pcwelt.de</a:t>
            </a:r>
            <a:r>
              <a:rPr lang="cs-CZ" dirty="0" smtClean="0"/>
              <a:t>/</a:t>
            </a:r>
            <a:r>
              <a:rPr lang="cs-CZ" dirty="0" err="1" smtClean="0"/>
              <a:t>ratgeber</a:t>
            </a:r>
            <a:r>
              <a:rPr lang="cs-CZ" dirty="0" smtClean="0"/>
              <a:t>/</a:t>
            </a:r>
            <a:r>
              <a:rPr lang="cs-CZ" dirty="0" err="1" smtClean="0"/>
              <a:t>Dating</a:t>
            </a:r>
            <a:r>
              <a:rPr lang="cs-CZ" dirty="0" smtClean="0"/>
              <a:t>-</a:t>
            </a:r>
            <a:r>
              <a:rPr lang="cs-CZ" dirty="0" err="1" smtClean="0"/>
              <a:t>Portale</a:t>
            </a:r>
            <a:r>
              <a:rPr lang="cs-CZ" dirty="0" smtClean="0"/>
              <a:t>-</a:t>
            </a:r>
            <a:r>
              <a:rPr lang="cs-CZ" dirty="0" err="1" smtClean="0"/>
              <a:t>im</a:t>
            </a:r>
            <a:r>
              <a:rPr lang="cs-CZ" dirty="0" smtClean="0"/>
              <a:t>-</a:t>
            </a:r>
            <a:r>
              <a:rPr lang="cs-CZ" dirty="0" err="1" smtClean="0"/>
              <a:t>Ueberblick</a:t>
            </a:r>
            <a:r>
              <a:rPr lang="cs-CZ" dirty="0" smtClean="0"/>
              <a:t>-5849025.html&amp;</a:t>
            </a:r>
            <a:r>
              <a:rPr lang="cs-CZ" dirty="0" err="1" smtClean="0"/>
              <a:t>docid</a:t>
            </a:r>
            <a:r>
              <a:rPr lang="cs-CZ" dirty="0" smtClean="0"/>
              <a:t>=aOEyE9iNjREObM&amp;</a:t>
            </a:r>
            <a:r>
              <a:rPr lang="cs-CZ" dirty="0" err="1" smtClean="0"/>
              <a:t>imgurl</a:t>
            </a:r>
            <a:r>
              <a:rPr lang="cs-CZ" dirty="0" smtClean="0"/>
              <a:t>=http://www.</a:t>
            </a:r>
            <a:r>
              <a:rPr lang="cs-CZ" dirty="0" err="1" smtClean="0"/>
              <a:t>pcwelt.de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/04/1/4/6/7/2/7/1/59e4034fcfe7f804.jpg&amp;w=300&amp;h=225&amp;</a:t>
            </a:r>
            <a:r>
              <a:rPr lang="cs-CZ" dirty="0" err="1" smtClean="0"/>
              <a:t>ei</a:t>
            </a:r>
            <a:r>
              <a:rPr lang="cs-CZ" dirty="0" smtClean="0"/>
              <a:t>=Yv4EUb3PJYvMswb934HYBw&amp;zoom=1&amp;</a:t>
            </a:r>
            <a:r>
              <a:rPr lang="cs-CZ" dirty="0" err="1" smtClean="0"/>
              <a:t>iact</a:t>
            </a:r>
            <a:r>
              <a:rPr lang="cs-CZ" dirty="0" smtClean="0"/>
              <a:t>=</a:t>
            </a:r>
            <a:r>
              <a:rPr lang="cs-CZ" dirty="0" err="1" smtClean="0"/>
              <a:t>hc</a:t>
            </a:r>
            <a:r>
              <a:rPr lang="cs-CZ" dirty="0" smtClean="0"/>
              <a:t>&amp;</a:t>
            </a:r>
            <a:r>
              <a:rPr lang="cs-CZ" dirty="0" err="1" smtClean="0"/>
              <a:t>vpx</a:t>
            </a:r>
            <a:r>
              <a:rPr lang="cs-CZ" dirty="0" smtClean="0"/>
              <a:t>=997&amp;</a:t>
            </a:r>
            <a:r>
              <a:rPr lang="cs-CZ" dirty="0" err="1" smtClean="0"/>
              <a:t>vpy</a:t>
            </a:r>
            <a:r>
              <a:rPr lang="cs-CZ" dirty="0" smtClean="0"/>
              <a:t>=598&amp;dur=1003&amp;</a:t>
            </a:r>
            <a:r>
              <a:rPr lang="cs-CZ" dirty="0" err="1" smtClean="0"/>
              <a:t>hovh</a:t>
            </a:r>
            <a:r>
              <a:rPr lang="cs-CZ" dirty="0" smtClean="0"/>
              <a:t>=180&amp;</a:t>
            </a:r>
            <a:r>
              <a:rPr lang="cs-CZ" dirty="0" err="1" smtClean="0"/>
              <a:t>hovw</a:t>
            </a:r>
            <a:r>
              <a:rPr lang="cs-CZ" dirty="0" smtClean="0"/>
              <a:t>=240&amp;</a:t>
            </a:r>
            <a:r>
              <a:rPr lang="cs-CZ" dirty="0" err="1" smtClean="0"/>
              <a:t>tx</a:t>
            </a:r>
            <a:r>
              <a:rPr lang="cs-CZ" dirty="0" smtClean="0"/>
              <a:t>=124&amp;ty=170&amp;</a:t>
            </a:r>
            <a:r>
              <a:rPr lang="cs-CZ" dirty="0" err="1" smtClean="0"/>
              <a:t>sig</a:t>
            </a:r>
            <a:r>
              <a:rPr lang="cs-CZ" dirty="0" smtClean="0"/>
              <a:t>=105501467630670430479&amp;</a:t>
            </a:r>
            <a:r>
              <a:rPr lang="cs-CZ" dirty="0" err="1" smtClean="0"/>
              <a:t>page</a:t>
            </a:r>
            <a:r>
              <a:rPr lang="cs-CZ" dirty="0" smtClean="0"/>
              <a:t>=4&amp;</a:t>
            </a:r>
            <a:r>
              <a:rPr lang="cs-CZ" dirty="0" err="1" smtClean="0"/>
              <a:t>tbnh</a:t>
            </a:r>
            <a:r>
              <a:rPr lang="cs-CZ" dirty="0" smtClean="0"/>
              <a:t>=132&amp;</a:t>
            </a:r>
            <a:r>
              <a:rPr lang="cs-CZ" dirty="0" err="1" smtClean="0"/>
              <a:t>tbnw</a:t>
            </a:r>
            <a:r>
              <a:rPr lang="cs-CZ" dirty="0" smtClean="0"/>
              <a:t>=181&amp;</a:t>
            </a:r>
            <a:r>
              <a:rPr lang="cs-CZ" dirty="0" err="1" smtClean="0"/>
              <a:t>ndsp</a:t>
            </a:r>
            <a:r>
              <a:rPr lang="cs-CZ" dirty="0" smtClean="0"/>
              <a:t>=39</a:t>
            </a:r>
            <a:r>
              <a:rPr lang="cs-CZ" dirty="0" smtClean="0">
                <a:hlinkClick r:id="rId2" action="ppaction://hlinkfile"/>
              </a:rPr>
              <a:t>&amp;</a:t>
            </a:r>
            <a:r>
              <a:rPr lang="cs-CZ" dirty="0" err="1" smtClean="0">
                <a:hlinkClick r:id="rId2" action="ppaction://hlinkfile"/>
              </a:rPr>
              <a:t>ved</a:t>
            </a:r>
            <a:r>
              <a:rPr lang="cs-CZ" dirty="0" smtClean="0">
                <a:hlinkClick r:id="rId2" action="ppaction://hlinkfile"/>
              </a:rPr>
              <a:t>=1t:429,r:31,s:100,i:97</a:t>
            </a:r>
            <a:endParaRPr lang="cs-CZ" dirty="0" smtClean="0"/>
          </a:p>
          <a:p>
            <a:r>
              <a:rPr lang="cs-CZ" dirty="0" err="1" smtClean="0"/>
              <a:t>Reisen</a:t>
            </a:r>
            <a:endParaRPr lang="cs-CZ" dirty="0" smtClean="0"/>
          </a:p>
          <a:p>
            <a:r>
              <a:rPr lang="de-DE" dirty="0" smtClean="0"/>
              <a:t>Bucher Last Minute - Last Minute Reisen weltweit. </a:t>
            </a:r>
            <a:r>
              <a:rPr lang="de-DE" i="1" dirty="0" smtClean="0"/>
              <a:t>Bucher Last Minute - Last Minute Reisen weltweit</a:t>
            </a:r>
            <a:r>
              <a:rPr lang="de-DE" dirty="0" smtClean="0"/>
              <a:t> [online]. 2009 [</a:t>
            </a:r>
            <a:r>
              <a:rPr lang="de-DE" dirty="0" err="1" smtClean="0"/>
              <a:t>cit</a:t>
            </a:r>
            <a:r>
              <a:rPr lang="de-DE" dirty="0" smtClean="0"/>
              <a:t>. 2013-01-27]. </a:t>
            </a:r>
            <a:r>
              <a:rPr lang="de-DE" dirty="0" err="1" smtClean="0"/>
              <a:t>Dostupné</a:t>
            </a:r>
            <a:r>
              <a:rPr lang="de-DE" dirty="0" smtClean="0"/>
              <a:t> z: http://www.google.de/imgres?q=Reisen&amp;hl=cs&amp;tbo=d&amp;biw=1280&amp;bih=891&amp;tbm=isch&amp;tbnid=2aDf87crcXjBAM:&amp;imgrefurl=http://www.bucher-reisen.de/last-minute/&amp;docid=3Re1JaQwm31WfM&amp;imgurl=http://www.bucher-reisen.de/last-minute/fileadmin/images/lastminute.gif&amp;w=458&amp;h=326&amp;ei=9v4EUc6SC4iJtQaX5oDADA&amp;zoom=1&amp;iact=hc&amp;vpx=692&amp;vpy=266&amp;dur=633&amp;hovh=189&amp;hovw=266&amp;tx=113&amp;ty=129&amp;sig=105501467630670430479&amp;page=1&amp;tbnh=140&amp;tbnw=197&amp;start=0&amp;ndsp=30&amp;ved=1t:429,r:9,s:0,i:106</a:t>
            </a:r>
            <a:endParaRPr lang="cs-CZ" dirty="0" smtClean="0"/>
          </a:p>
          <a:p>
            <a:r>
              <a:rPr lang="de-DE" dirty="0" smtClean="0"/>
              <a:t>Hobbys und </a:t>
            </a:r>
            <a:r>
              <a:rPr lang="de-DE" dirty="0" err="1" smtClean="0"/>
              <a:t>freizeit</a:t>
            </a:r>
            <a:r>
              <a:rPr lang="de-DE" dirty="0" smtClean="0"/>
              <a:t>. </a:t>
            </a:r>
            <a:r>
              <a:rPr lang="de-DE" i="1" dirty="0" smtClean="0"/>
              <a:t>Hobbys und </a:t>
            </a:r>
            <a:r>
              <a:rPr lang="de-DE" i="1" dirty="0" err="1" smtClean="0"/>
              <a:t>freizeit</a:t>
            </a:r>
            <a:r>
              <a:rPr lang="de-DE" dirty="0" smtClean="0"/>
              <a:t> [online]. 2012 [</a:t>
            </a:r>
            <a:r>
              <a:rPr lang="de-DE" dirty="0" err="1" smtClean="0"/>
              <a:t>cit</a:t>
            </a:r>
            <a:r>
              <a:rPr lang="de-DE" dirty="0" smtClean="0"/>
              <a:t>. 2013-01-27]. </a:t>
            </a:r>
            <a:r>
              <a:rPr lang="de-DE" dirty="0" err="1" smtClean="0"/>
              <a:t>Dostupné</a:t>
            </a:r>
            <a:r>
              <a:rPr lang="de-DE" dirty="0" smtClean="0"/>
              <a:t> z: http://www.google.de/imgres?q=Hobbys&amp;hl=cs&amp;tbo=d&amp;biw=1280&amp;bih=891&amp;tbm=isch&amp;tbnid=Mmi_Bx0dglgTKM:&amp;imgrefurl=http://de.islcollective.com/worksheets/worksheet_page%3Fid%3D22626&amp;docid=6Z8BjfbqVpNJaM&amp;imgurl=http://de.islcollective.com/wuploads/preview/big_islcollective_worksheets_grundstufe_a1_grundstufe_a2_haupt_und_realschule_klassen_513_lesen_feste_und_frei_hobbys_und_fr_51084f998cab2c7ce3_53341510.jpg&amp;w=399&amp;h=309&amp;ei=cgAFUZSzEaL-4QSjgYG4BA&amp;zoom=1&amp;iact=hc&amp;vpx=369&amp;vpy=266&amp;dur=131&amp;hovh=198&amp;hovw=255&amp;t</a:t>
            </a:r>
            <a:endParaRPr lang="cs-CZ" dirty="0" smtClean="0"/>
          </a:p>
          <a:p>
            <a:r>
              <a:rPr lang="de-DE" dirty="0" smtClean="0"/>
              <a:t>Album Fun: Radfahren ist schön. </a:t>
            </a:r>
            <a:r>
              <a:rPr lang="de-DE" i="1" dirty="0" smtClean="0"/>
              <a:t>Album Fun: Radfahren ist schön</a:t>
            </a:r>
            <a:r>
              <a:rPr lang="de-DE" dirty="0" smtClean="0"/>
              <a:t> [online]. 2010 [</a:t>
            </a:r>
            <a:r>
              <a:rPr lang="de-DE" dirty="0" err="1" smtClean="0"/>
              <a:t>cit</a:t>
            </a:r>
            <a:r>
              <a:rPr lang="de-DE" dirty="0" smtClean="0"/>
              <a:t>. 2013-01-27]. </a:t>
            </a:r>
            <a:r>
              <a:rPr lang="de-DE" dirty="0" err="1" smtClean="0"/>
              <a:t>Dostupné</a:t>
            </a:r>
            <a:r>
              <a:rPr lang="de-DE" dirty="0" smtClean="0"/>
              <a:t> z: </a:t>
            </a:r>
            <a:r>
              <a:rPr lang="de-DE" dirty="0" smtClean="0">
                <a:hlinkClick r:id="rId3"/>
              </a:rPr>
              <a:t>http://fotos.rennrad-news.de/p/23357</a:t>
            </a:r>
            <a:endParaRPr lang="cs-CZ" dirty="0" smtClean="0"/>
          </a:p>
          <a:p>
            <a:r>
              <a:rPr lang="de-DE" dirty="0" smtClean="0"/>
              <a:t>Freizeit auf Sylt. </a:t>
            </a:r>
            <a:r>
              <a:rPr lang="de-DE" i="1" dirty="0" smtClean="0"/>
              <a:t>Freizeit auf Sylt</a:t>
            </a:r>
            <a:r>
              <a:rPr lang="de-DE" dirty="0" smtClean="0"/>
              <a:t> [online]. 2012 [</a:t>
            </a:r>
            <a:r>
              <a:rPr lang="de-DE" dirty="0" err="1" smtClean="0"/>
              <a:t>cit</a:t>
            </a:r>
            <a:r>
              <a:rPr lang="de-DE" dirty="0" smtClean="0"/>
              <a:t>. 2013-01-27]. </a:t>
            </a:r>
            <a:r>
              <a:rPr lang="de-DE" dirty="0" err="1" smtClean="0"/>
              <a:t>Dostupné</a:t>
            </a:r>
            <a:r>
              <a:rPr lang="de-DE" dirty="0" smtClean="0"/>
              <a:t> z: http://www.google.de/imgres?q=Freizeit&amp;hl=cs&amp;tbo=d&amp;biw=1280&amp;bih=891&amp;tbm=isch&amp;tbnid=xltqnOp_uLr_AM:&amp;imgrefurl=http://www.sylt-az.de/freizeit/index.html&amp;docid=uATlSxh1hSDBGM&amp;imgurl=http://www.sylt-az.de/freizeit/gif/freizeit.jpg&amp;w=460&amp;h=290&amp;ei=agMFUfLTEMv44QTy7YGAAg&amp;zoom=1&amp;iact=hc&amp;vpx=381&amp;vpy=129&amp;dur=247&amp;hovh=178&amp;hovw=283&amp;tx=129&amp;ty=74&amp;sig=105501467630670430479&amp;page=1&amp;tbnh=132&amp;tbnw=211&amp;start=0&amp;ndsp=31&amp;ved=1t:429,r:2,s:0,i:85</a:t>
            </a:r>
            <a:endParaRPr lang="cs-CZ" dirty="0" smtClean="0"/>
          </a:p>
          <a:p>
            <a:endParaRPr lang="cs-CZ" dirty="0" smtClean="0"/>
          </a:p>
          <a:p>
            <a:r>
              <a:rPr lang="de-DE" dirty="0" smtClean="0"/>
              <a:t>Mehr Freizeit?«. </a:t>
            </a:r>
            <a:r>
              <a:rPr lang="de-DE" i="1" dirty="0" smtClean="0"/>
              <a:t>Mehr Freizeit?«</a:t>
            </a:r>
            <a:r>
              <a:rPr lang="de-DE" dirty="0" smtClean="0"/>
              <a:t> [online]. 2012 [</a:t>
            </a:r>
            <a:r>
              <a:rPr lang="de-DE" dirty="0" err="1" smtClean="0"/>
              <a:t>cit</a:t>
            </a:r>
            <a:r>
              <a:rPr lang="de-DE" dirty="0" smtClean="0"/>
              <a:t>. 2013-01-27]. </a:t>
            </a:r>
            <a:r>
              <a:rPr lang="de-DE" dirty="0" err="1" smtClean="0"/>
              <a:t>Dostupné</a:t>
            </a:r>
            <a:r>
              <a:rPr lang="de-DE" dirty="0" smtClean="0"/>
              <a:t> z: http://www.google.de/imgres?q=Freizeit&amp;hl=cs&amp;tbo=d&amp;biw=1280&amp;bih=891&amp;tbm=isch&amp;tbnid=OUcvP2Y2V6Im7M:&amp;imgrefurl=http://ideal.istik.de/Comic-003.html&amp;docid=rmMJJ6CKSahPZM&amp;imgurl=http://ideal.istik.de/Comic/DAU-Freizeit.png&amp;w=750&amp;h=430&amp;ei=agMFUfLTEMv44QTy7YGAAg&amp;zoom=1&amp;iact=rc&amp;dur=246&amp;sig=105501467630670430479&amp;page=1&amp;tbnh=145&amp;tbnw=253&amp;start=0&amp;ndsp=31&amp;ved=1t:429,r:22,s:0,i:150&amp;tx=130&amp;ty=112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cs-CZ" dirty="0" smtClean="0"/>
              <a:t>Vzdělávací oblast:	Informační a komunikační technologie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Název a číslo </a:t>
            </a:r>
            <a:r>
              <a:rPr lang="cs-CZ" dirty="0" err="1" smtClean="0"/>
              <a:t>DUMu</a:t>
            </a:r>
            <a:r>
              <a:rPr lang="cs-CZ" dirty="0" smtClean="0"/>
              <a:t>:	</a:t>
            </a:r>
            <a:r>
              <a:rPr lang="cs-CZ" b="1" dirty="0" err="1" smtClean="0"/>
              <a:t>Freizeit</a:t>
            </a:r>
            <a:r>
              <a:rPr lang="cs-CZ" b="1" dirty="0" smtClean="0"/>
              <a:t> </a:t>
            </a:r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Hobbys</a:t>
            </a:r>
            <a:r>
              <a:rPr lang="cs-CZ" dirty="0" smtClean="0"/>
              <a:t>; 						</a:t>
            </a:r>
            <a:r>
              <a:rPr lang="cs-CZ" b="1" dirty="0" smtClean="0"/>
              <a:t>VY_32_INOVACE_E2_01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</a:t>
            </a:r>
            <a:r>
              <a:rPr lang="cs-CZ" dirty="0" smtClean="0"/>
              <a:t> 20</a:t>
            </a:r>
          </a:p>
          <a:p>
            <a:pPr>
              <a:buFont typeface="Arial" charset="0"/>
              <a:buNone/>
              <a:defRPr/>
            </a:pPr>
            <a:endParaRPr lang="cs-CZ" dirty="0" smtClean="0"/>
          </a:p>
          <a:p>
            <a:pPr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Anotace:		Slovní zásoba k tématu volný čas, časování 			nepravidelných sloves , volnočasové aktivity					 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Třída a datum ověření:	2.A;29.1.,2012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Autor:			Mgr. Martina </a:t>
            </a:r>
            <a:r>
              <a:rPr lang="cs-CZ" dirty="0" err="1" smtClean="0"/>
              <a:t>Havlasová</a:t>
            </a:r>
            <a:endParaRPr lang="cs-CZ" dirty="0" smtClean="0"/>
          </a:p>
          <a:p>
            <a:pPr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dirty="0" smtClean="0"/>
              <a:t>Registrační číslo	:	CZ.1.07/1.5.00/34.0701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3075" name="Obrázek 0" descr="logolink_OPVK_IPo_PPv3_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797425"/>
            <a:ext cx="5600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Freizeit</a:t>
            </a:r>
            <a:r>
              <a:rPr lang="cs-CZ" dirty="0" smtClean="0">
                <a:latin typeface="Comic Sans MS" pitchFamily="66" charset="0"/>
              </a:rPr>
              <a:t>, </a:t>
            </a:r>
            <a:r>
              <a:rPr lang="cs-CZ" dirty="0" err="1" smtClean="0">
                <a:latin typeface="Comic Sans MS" pitchFamily="66" charset="0"/>
              </a:rPr>
              <a:t>Hobbys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err="1" smtClean="0">
                <a:solidFill>
                  <a:srgbClr val="002060"/>
                </a:solidFill>
                <a:latin typeface="Comic Sans MS" pitchFamily="66" charset="0"/>
              </a:rPr>
              <a:t>Hobbys</a:t>
            </a:r>
            <a:endParaRPr lang="cs-CZ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cs-CZ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Verben </a:t>
            </a:r>
            <a:r>
              <a:rPr lang="cs-CZ" dirty="0" err="1" smtClean="0">
                <a:solidFill>
                  <a:srgbClr val="002060"/>
                </a:solidFill>
                <a:latin typeface="Comic Sans MS" pitchFamily="66" charset="0"/>
              </a:rPr>
              <a:t>mit</a:t>
            </a:r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Comic Sans MS" pitchFamily="66" charset="0"/>
              </a:rPr>
              <a:t>Wokalwechsel</a:t>
            </a:r>
            <a:endParaRPr lang="cs-CZ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cs-CZ" dirty="0" err="1" smtClean="0">
                <a:solidFill>
                  <a:srgbClr val="002060"/>
                </a:solidFill>
                <a:latin typeface="Comic Sans MS" pitchFamily="66" charset="0"/>
              </a:rPr>
              <a:t>Mein</a:t>
            </a:r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Comic Sans MS" pitchFamily="66" charset="0"/>
              </a:rPr>
              <a:t>W</a:t>
            </a:r>
            <a:r>
              <a:rPr lang="cs-CZ" dirty="0" err="1" smtClean="0">
                <a:solidFill>
                  <a:srgbClr val="002060"/>
                </a:solidFill>
                <a:latin typeface="Comic Sans MS" pitchFamily="66" charset="0"/>
              </a:rPr>
              <a:t>ochenende</a:t>
            </a:r>
            <a:endParaRPr lang="cs-CZ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Obrázek 3" descr="Freize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4399384" cy="260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  <a:latin typeface="Comic Sans MS" pitchFamily="66" charset="0"/>
              </a:rPr>
              <a:t>Hobbys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cs-CZ" dirty="0" err="1" smtClean="0">
                <a:solidFill>
                  <a:srgbClr val="C00000"/>
                </a:solidFill>
                <a:latin typeface="Comic Sans MS" pitchFamily="66" charset="0"/>
              </a:rPr>
              <a:t>Interessen</a:t>
            </a:r>
            <a:endParaRPr lang="cs-CZ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 Hobby (s </a:t>
            </a:r>
            <a:r>
              <a:rPr lang="cs-CZ" sz="2400" dirty="0" err="1" smtClean="0">
                <a:solidFill>
                  <a:srgbClr val="C00000"/>
                </a:solidFill>
                <a:latin typeface="Comic Sans MS" pitchFamily="66" charset="0"/>
              </a:rPr>
              <a:t>Steckenpferd</a:t>
            </a:r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) – </a:t>
            </a:r>
            <a:r>
              <a:rPr lang="cs-CZ" sz="2400" dirty="0" err="1" smtClean="0">
                <a:solidFill>
                  <a:srgbClr val="C00000"/>
                </a:solidFill>
                <a:latin typeface="Comic Sans MS" pitchFamily="66" charset="0"/>
              </a:rPr>
              <a:t>etwas</a:t>
            </a:r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cs-CZ" sz="2400" dirty="0" err="1" smtClean="0">
                <a:solidFill>
                  <a:srgbClr val="C00000"/>
                </a:solidFill>
                <a:latin typeface="Comic Sans MS" pitchFamily="66" charset="0"/>
              </a:rPr>
              <a:t>das</a:t>
            </a:r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 man in </a:t>
            </a:r>
            <a:r>
              <a:rPr lang="cs-CZ" sz="2400" dirty="0" err="1" smtClean="0">
                <a:solidFill>
                  <a:srgbClr val="C00000"/>
                </a:solidFill>
                <a:latin typeface="Comic Sans MS" pitchFamily="66" charset="0"/>
              </a:rPr>
              <a:t>seiner</a:t>
            </a:r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  <a:latin typeface="Comic Sans MS" pitchFamily="66" charset="0"/>
              </a:rPr>
              <a:t>Freizeit</a:t>
            </a:r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  <a:latin typeface="Comic Sans MS" pitchFamily="66" charset="0"/>
              </a:rPr>
              <a:t>zum</a:t>
            </a:r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  <a:latin typeface="Comic Sans MS" pitchFamily="66" charset="0"/>
              </a:rPr>
              <a:t>Vergnügen</a:t>
            </a:r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  <a:latin typeface="Comic Sans MS" pitchFamily="66" charset="0"/>
              </a:rPr>
              <a:t>tut</a:t>
            </a:r>
            <a:endParaRPr lang="cs-CZ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b="1" u="sng" dirty="0" err="1" smtClean="0">
                <a:latin typeface="Comic Sans MS" pitchFamily="66" charset="0"/>
              </a:rPr>
              <a:t>Ordne</a:t>
            </a:r>
            <a:r>
              <a:rPr lang="cs-CZ" sz="2400" b="1" u="sng" dirty="0" smtClean="0">
                <a:latin typeface="Comic Sans MS" pitchFamily="66" charset="0"/>
              </a:rPr>
              <a:t> </a:t>
            </a:r>
            <a:r>
              <a:rPr lang="cs-CZ" sz="2400" b="1" u="sng" dirty="0" err="1" smtClean="0">
                <a:latin typeface="Comic Sans MS" pitchFamily="66" charset="0"/>
              </a:rPr>
              <a:t>die</a:t>
            </a:r>
            <a:r>
              <a:rPr lang="cs-CZ" sz="2400" b="1" u="sng" dirty="0" smtClean="0">
                <a:latin typeface="Comic Sans MS" pitchFamily="66" charset="0"/>
              </a:rPr>
              <a:t> </a:t>
            </a:r>
            <a:r>
              <a:rPr lang="cs-CZ" sz="2400" b="1" u="sng" dirty="0" err="1" smtClean="0">
                <a:latin typeface="Comic Sans MS" pitchFamily="66" charset="0"/>
              </a:rPr>
              <a:t>Hobbys</a:t>
            </a:r>
            <a:r>
              <a:rPr lang="cs-CZ" sz="2400" b="1" u="sng" dirty="0" smtClean="0">
                <a:latin typeface="Comic Sans MS" pitchFamily="66" charset="0"/>
              </a:rPr>
              <a:t> den </a:t>
            </a:r>
            <a:r>
              <a:rPr lang="cs-CZ" sz="2400" b="1" u="sng" dirty="0" err="1" smtClean="0">
                <a:latin typeface="Comic Sans MS" pitchFamily="66" charset="0"/>
              </a:rPr>
              <a:t>Bildern</a:t>
            </a:r>
            <a:r>
              <a:rPr lang="cs-CZ" sz="2400" b="1" u="sng" dirty="0" smtClean="0">
                <a:latin typeface="Comic Sans MS" pitchFamily="66" charset="0"/>
              </a:rPr>
              <a:t> </a:t>
            </a:r>
            <a:r>
              <a:rPr lang="cs-CZ" sz="2400" b="1" u="sng" dirty="0" err="1" smtClean="0">
                <a:latin typeface="Comic Sans MS" pitchFamily="66" charset="0"/>
              </a:rPr>
              <a:t>zu</a:t>
            </a:r>
            <a:r>
              <a:rPr lang="cs-CZ" sz="2400" b="1" u="sng" dirty="0" smtClean="0">
                <a:latin typeface="Comic Sans MS" pitchFamily="66" charset="0"/>
              </a:rPr>
              <a:t> :</a:t>
            </a:r>
          </a:p>
          <a:p>
            <a:pPr>
              <a:buNone/>
            </a:pP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Tanzen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err="1" smtClean="0">
                <a:latin typeface="Comic Sans MS" pitchFamily="66" charset="0"/>
              </a:rPr>
              <a:t>Gitarre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spielen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Golf </a:t>
            </a:r>
            <a:r>
              <a:rPr lang="cs-CZ" sz="2400" dirty="0" err="1" smtClean="0">
                <a:latin typeface="Comic Sans MS" pitchFamily="66" charset="0"/>
              </a:rPr>
              <a:t>spielen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Rad </a:t>
            </a:r>
            <a:r>
              <a:rPr lang="cs-CZ" sz="2400" dirty="0" err="1" smtClean="0">
                <a:latin typeface="Comic Sans MS" pitchFamily="66" charset="0"/>
              </a:rPr>
              <a:t>fahren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err="1" smtClean="0">
                <a:latin typeface="Comic Sans MS" pitchFamily="66" charset="0"/>
              </a:rPr>
              <a:t>Schwimmen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err="1" smtClean="0">
                <a:latin typeface="Comic Sans MS" pitchFamily="66" charset="0"/>
              </a:rPr>
              <a:t>Rudern</a:t>
            </a:r>
            <a:r>
              <a:rPr lang="cs-CZ" sz="24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12" name="Obrázek 11" descr="gitar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628800"/>
            <a:ext cx="2880320" cy="1771526"/>
          </a:xfrm>
          <a:prstGeom prst="rect">
            <a:avLst/>
          </a:prstGeom>
        </p:spPr>
      </p:pic>
      <p:pic>
        <p:nvPicPr>
          <p:cNvPr id="13" name="Obrázek 12" descr="Go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924944"/>
            <a:ext cx="2857500" cy="1905000"/>
          </a:xfrm>
          <a:prstGeom prst="rect">
            <a:avLst/>
          </a:prstGeom>
        </p:spPr>
      </p:pic>
      <p:pic>
        <p:nvPicPr>
          <p:cNvPr id="14" name="Obrázek 13" descr="radfahr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573016"/>
            <a:ext cx="2987824" cy="1830042"/>
          </a:xfrm>
          <a:prstGeom prst="rect">
            <a:avLst/>
          </a:prstGeom>
        </p:spPr>
      </p:pic>
      <p:pic>
        <p:nvPicPr>
          <p:cNvPr id="15" name="Obrázek 14" descr="ruder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653136"/>
            <a:ext cx="2809875" cy="1628775"/>
          </a:xfrm>
          <a:prstGeom prst="rect">
            <a:avLst/>
          </a:prstGeom>
        </p:spPr>
      </p:pic>
      <p:pic>
        <p:nvPicPr>
          <p:cNvPr id="16" name="Obrázek 15" descr="schwimm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5445224"/>
            <a:ext cx="1875071" cy="1251610"/>
          </a:xfrm>
          <a:prstGeom prst="rect">
            <a:avLst/>
          </a:prstGeom>
        </p:spPr>
      </p:pic>
      <p:pic>
        <p:nvPicPr>
          <p:cNvPr id="17" name="Obrázek 16" descr="tanz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5085184"/>
            <a:ext cx="2175483" cy="158417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059832" y="443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 flipH="1">
            <a:off x="827584" y="32129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11560" y="37890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11560" y="41490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11560" y="45811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79512" y="50851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67544" y="55172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omic Sans MS" pitchFamily="66" charset="0"/>
              </a:rPr>
              <a:t>Musik </a:t>
            </a:r>
            <a:r>
              <a:rPr lang="cs-CZ" dirty="0" err="1" smtClean="0">
                <a:latin typeface="Comic Sans MS" pitchFamily="66" charset="0"/>
              </a:rPr>
              <a:t>hören</a:t>
            </a:r>
            <a:endParaRPr lang="cs-CZ" dirty="0" smtClean="0">
              <a:latin typeface="Comic Sans MS" pitchFamily="66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r>
              <a:rPr lang="cs-CZ" dirty="0" err="1">
                <a:latin typeface="Comic Sans MS" pitchFamily="66" charset="0"/>
              </a:rPr>
              <a:t>f</a:t>
            </a:r>
            <a:r>
              <a:rPr lang="cs-CZ" dirty="0" err="1" smtClean="0">
                <a:latin typeface="Comic Sans MS" pitchFamily="66" charset="0"/>
              </a:rPr>
              <a:t>ernsehen</a:t>
            </a:r>
            <a:endParaRPr lang="cs-CZ" dirty="0" smtClean="0">
              <a:latin typeface="Comic Sans MS" pitchFamily="66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r>
              <a:rPr lang="cs-CZ" dirty="0" err="1" smtClean="0">
                <a:latin typeface="Comic Sans MS" pitchFamily="66" charset="0"/>
              </a:rPr>
              <a:t>tauchen</a:t>
            </a:r>
            <a:endParaRPr lang="cs-CZ" dirty="0" smtClean="0">
              <a:latin typeface="Comic Sans MS" pitchFamily="66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r>
              <a:rPr lang="cs-CZ" dirty="0" err="1">
                <a:latin typeface="Comic Sans MS" pitchFamily="66" charset="0"/>
              </a:rPr>
              <a:t>l</a:t>
            </a:r>
            <a:r>
              <a:rPr lang="cs-CZ" dirty="0" err="1" smtClean="0">
                <a:latin typeface="Comic Sans MS" pitchFamily="66" charset="0"/>
              </a:rPr>
              <a:t>esen</a:t>
            </a:r>
            <a:endParaRPr lang="cs-CZ" dirty="0" smtClean="0">
              <a:latin typeface="Comic Sans MS" pitchFamily="66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r>
              <a:rPr lang="cs-CZ" dirty="0" err="1">
                <a:latin typeface="Comic Sans MS" pitchFamily="66" charset="0"/>
              </a:rPr>
              <a:t>s</a:t>
            </a:r>
            <a:r>
              <a:rPr lang="cs-CZ" dirty="0" err="1" smtClean="0">
                <a:latin typeface="Comic Sans MS" pitchFamily="66" charset="0"/>
              </a:rPr>
              <a:t>ingen</a:t>
            </a:r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  <a:p>
            <a:r>
              <a:rPr lang="cs-CZ" dirty="0" err="1" smtClean="0">
                <a:latin typeface="Comic Sans MS" pitchFamily="66" charset="0"/>
              </a:rPr>
              <a:t>reiten</a:t>
            </a:r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</p:txBody>
      </p:sp>
      <p:pic>
        <p:nvPicPr>
          <p:cNvPr id="10" name="Obrázek 9" descr="tauc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564904"/>
            <a:ext cx="2808312" cy="1872208"/>
          </a:xfrm>
          <a:prstGeom prst="rect">
            <a:avLst/>
          </a:prstGeom>
        </p:spPr>
      </p:pic>
      <p:pic>
        <p:nvPicPr>
          <p:cNvPr id="11" name="Obrázek 10" descr="musik-hoer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581128"/>
            <a:ext cx="2784309" cy="2088232"/>
          </a:xfrm>
          <a:prstGeom prst="rect">
            <a:avLst/>
          </a:prstGeom>
        </p:spPr>
      </p:pic>
      <p:pic>
        <p:nvPicPr>
          <p:cNvPr id="12" name="Obrázek 11" descr="fernseh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04664"/>
            <a:ext cx="2880742" cy="1918946"/>
          </a:xfrm>
          <a:prstGeom prst="rect">
            <a:avLst/>
          </a:prstGeom>
        </p:spPr>
      </p:pic>
      <p:pic>
        <p:nvPicPr>
          <p:cNvPr id="13" name="Obrázek 12" descr="Lesen-Taschenlam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420888"/>
            <a:ext cx="2578262" cy="1764800"/>
          </a:xfrm>
          <a:prstGeom prst="rect">
            <a:avLst/>
          </a:prstGeom>
        </p:spPr>
      </p:pic>
      <p:pic>
        <p:nvPicPr>
          <p:cNvPr id="14" name="Obrázek 13" descr="sing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4653136"/>
            <a:ext cx="3096344" cy="2062565"/>
          </a:xfrm>
          <a:prstGeom prst="rect">
            <a:avLst/>
          </a:prstGeom>
        </p:spPr>
      </p:pic>
      <p:pic>
        <p:nvPicPr>
          <p:cNvPr id="15" name="Obrázek 14" descr="Reit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476672"/>
            <a:ext cx="1976467" cy="1647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reis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76672"/>
            <a:ext cx="2533650" cy="18002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lnSpcReduction="10000"/>
          </a:bodyPr>
          <a:lstStyle/>
          <a:p>
            <a:r>
              <a:rPr lang="cs-CZ" dirty="0" err="1" smtClean="0">
                <a:latin typeface="Comic Sans MS" pitchFamily="66" charset="0"/>
              </a:rPr>
              <a:t>Joggen</a:t>
            </a:r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Snowboard </a:t>
            </a:r>
            <a:r>
              <a:rPr lang="cs-CZ" dirty="0" err="1" smtClean="0">
                <a:latin typeface="Comic Sans MS" pitchFamily="66" charset="0"/>
              </a:rPr>
              <a:t>fahren</a:t>
            </a:r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  <a:p>
            <a:r>
              <a:rPr lang="cs-CZ" dirty="0" err="1" smtClean="0">
                <a:latin typeface="Comic Sans MS" pitchFamily="66" charset="0"/>
              </a:rPr>
              <a:t>Ins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Fitnesstudio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gehen</a:t>
            </a:r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  <a:p>
            <a:r>
              <a:rPr lang="cs-CZ" dirty="0" err="1" smtClean="0">
                <a:latin typeface="Comic Sans MS" pitchFamily="66" charset="0"/>
              </a:rPr>
              <a:t>Ins</a:t>
            </a:r>
            <a:r>
              <a:rPr lang="cs-CZ" dirty="0" smtClean="0">
                <a:latin typeface="Comic Sans MS" pitchFamily="66" charset="0"/>
              </a:rPr>
              <a:t> Kino </a:t>
            </a:r>
            <a:r>
              <a:rPr lang="cs-CZ" dirty="0" err="1" smtClean="0">
                <a:latin typeface="Comic Sans MS" pitchFamily="66" charset="0"/>
              </a:rPr>
              <a:t>gehen</a:t>
            </a:r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  <a:p>
            <a:r>
              <a:rPr lang="cs-CZ" dirty="0" err="1" smtClean="0">
                <a:latin typeface="Comic Sans MS" pitchFamily="66" charset="0"/>
              </a:rPr>
              <a:t>Reisen</a:t>
            </a:r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  <a:p>
            <a:r>
              <a:rPr lang="cs-CZ" dirty="0" err="1" smtClean="0">
                <a:latin typeface="Comic Sans MS" pitchFamily="66" charset="0"/>
              </a:rPr>
              <a:t>klettern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0" name="Obrázek 9" descr="jog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16632"/>
            <a:ext cx="2952328" cy="1660684"/>
          </a:xfrm>
          <a:prstGeom prst="rect">
            <a:avLst/>
          </a:prstGeom>
        </p:spPr>
      </p:pic>
      <p:pic>
        <p:nvPicPr>
          <p:cNvPr id="12" name="Obrázek 11" descr="klette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068960"/>
            <a:ext cx="1828800" cy="1371600"/>
          </a:xfrm>
          <a:prstGeom prst="rect">
            <a:avLst/>
          </a:prstGeom>
        </p:spPr>
      </p:pic>
      <p:pic>
        <p:nvPicPr>
          <p:cNvPr id="13" name="Obrázek 12" descr="Fitn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653136"/>
            <a:ext cx="3082350" cy="1979668"/>
          </a:xfrm>
          <a:prstGeom prst="rect">
            <a:avLst/>
          </a:prstGeom>
        </p:spPr>
      </p:pic>
      <p:pic>
        <p:nvPicPr>
          <p:cNvPr id="14" name="Obrázek 13" descr="Snowboar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2132856"/>
            <a:ext cx="2533650" cy="1809750"/>
          </a:xfrm>
          <a:prstGeom prst="rect">
            <a:avLst/>
          </a:prstGeom>
        </p:spPr>
      </p:pic>
      <p:pic>
        <p:nvPicPr>
          <p:cNvPr id="15" name="Obrázek 14" descr="kin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509120"/>
            <a:ext cx="28575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latin typeface="Comic Sans MS" pitchFamily="66" charset="0"/>
              </a:rPr>
              <a:t>Was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kannst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du</a:t>
            </a:r>
            <a:r>
              <a:rPr lang="cs-CZ" dirty="0" smtClean="0">
                <a:latin typeface="Comic Sans MS" pitchFamily="66" charset="0"/>
              </a:rPr>
              <a:t>? </a:t>
            </a:r>
            <a:r>
              <a:rPr lang="cs-CZ" dirty="0" err="1" smtClean="0">
                <a:latin typeface="Comic Sans MS" pitchFamily="66" charset="0"/>
              </a:rPr>
              <a:t>Was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kannst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du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nicht</a:t>
            </a:r>
            <a:r>
              <a:rPr lang="cs-CZ" dirty="0" smtClean="0">
                <a:latin typeface="Comic Sans MS" pitchFamily="66" charset="0"/>
              </a:rPr>
              <a:t>?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4" name="Zástupný symbol pro obsah 3" descr="hobbies grundschul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725039" cy="52081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rad fahren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031342" cy="583264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8352928" cy="1872208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latin typeface="Comic Sans MS" pitchFamily="66" charset="0"/>
              </a:rPr>
              <a:t>Bist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du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damit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einverstanden</a:t>
            </a:r>
            <a:r>
              <a:rPr lang="cs-CZ" dirty="0" smtClean="0">
                <a:latin typeface="Comic Sans MS" pitchFamily="66" charset="0"/>
              </a:rPr>
              <a:t>?</a:t>
            </a:r>
            <a:r>
              <a:rPr lang="cs-CZ" dirty="0" err="1" smtClean="0">
                <a:latin typeface="Comic Sans MS" pitchFamily="66" charset="0"/>
              </a:rPr>
              <a:t>Warum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ja</a:t>
            </a:r>
            <a:r>
              <a:rPr lang="cs-CZ" dirty="0" smtClean="0">
                <a:latin typeface="Comic Sans MS" pitchFamily="66" charset="0"/>
              </a:rPr>
              <a:t>, </a:t>
            </a:r>
            <a:r>
              <a:rPr lang="cs-CZ" dirty="0" err="1" smtClean="0">
                <a:latin typeface="Comic Sans MS" pitchFamily="66" charset="0"/>
              </a:rPr>
              <a:t>warum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denn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nicht</a:t>
            </a:r>
            <a:r>
              <a:rPr lang="cs-CZ" dirty="0" smtClean="0">
                <a:latin typeface="Comic Sans MS" pitchFamily="66" charset="0"/>
              </a:rPr>
              <a:t>?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3024336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Comic Sans MS" pitchFamily="66" charset="0"/>
              </a:rPr>
              <a:t>Freizeit</a:t>
            </a:r>
            <a:r>
              <a:rPr lang="cs-CZ" sz="2800" dirty="0" smtClean="0">
                <a:latin typeface="Comic Sans MS" pitchFamily="66" charset="0"/>
              </a:rPr>
              <a:t> – </a:t>
            </a:r>
            <a:r>
              <a:rPr lang="cs-CZ" sz="2800" dirty="0" err="1" smtClean="0">
                <a:latin typeface="Comic Sans MS" pitchFamily="66" charset="0"/>
              </a:rPr>
              <a:t>die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Zeit</a:t>
            </a:r>
            <a:r>
              <a:rPr lang="cs-CZ" sz="2800" dirty="0" smtClean="0">
                <a:latin typeface="Comic Sans MS" pitchFamily="66" charset="0"/>
              </a:rPr>
              <a:t> (</a:t>
            </a:r>
            <a:r>
              <a:rPr lang="cs-CZ" sz="2800" dirty="0" err="1" smtClean="0">
                <a:latin typeface="Comic Sans MS" pitchFamily="66" charset="0"/>
              </a:rPr>
              <a:t>meist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abends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und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am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Wochenende</a:t>
            </a:r>
            <a:r>
              <a:rPr lang="cs-CZ" sz="2800" dirty="0" smtClean="0">
                <a:latin typeface="Comic Sans MS" pitchFamily="66" charset="0"/>
              </a:rPr>
              <a:t>), in der  man </a:t>
            </a:r>
            <a:r>
              <a:rPr lang="cs-CZ" sz="2800" dirty="0" err="1" smtClean="0">
                <a:latin typeface="Comic Sans MS" pitchFamily="66" charset="0"/>
              </a:rPr>
              <a:t>weder</a:t>
            </a:r>
            <a:r>
              <a:rPr lang="cs-CZ" sz="2800" dirty="0" smtClean="0">
                <a:latin typeface="Comic Sans MS" pitchFamily="66" charset="0"/>
              </a:rPr>
              <a:t> in </a:t>
            </a:r>
            <a:r>
              <a:rPr lang="cs-CZ" sz="2800" dirty="0" err="1" smtClean="0">
                <a:latin typeface="Comic Sans MS" pitchFamily="66" charset="0"/>
              </a:rPr>
              <a:t>seinem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Beruf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noch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im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Haushalt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arbeiten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muss</a:t>
            </a:r>
            <a:r>
              <a:rPr lang="cs-CZ" sz="2800" dirty="0" smtClean="0">
                <a:latin typeface="Comic Sans MS" pitchFamily="66" charset="0"/>
              </a:rPr>
              <a:t/>
            </a:r>
            <a:br>
              <a:rPr lang="cs-CZ" sz="2800" dirty="0" smtClean="0">
                <a:latin typeface="Comic Sans MS" pitchFamily="66" charset="0"/>
              </a:rPr>
            </a:br>
            <a:r>
              <a:rPr lang="cs-CZ" sz="2800" b="1" dirty="0" err="1" smtClean="0">
                <a:latin typeface="Comic Sans MS" pitchFamily="66" charset="0"/>
              </a:rPr>
              <a:t>Was</a:t>
            </a:r>
            <a:r>
              <a:rPr lang="cs-CZ" sz="2800" b="1" dirty="0" smtClean="0">
                <a:latin typeface="Comic Sans MS" pitchFamily="66" charset="0"/>
              </a:rPr>
              <a:t> </a:t>
            </a:r>
            <a:r>
              <a:rPr lang="cs-CZ" sz="2800" b="1" dirty="0" err="1" smtClean="0">
                <a:latin typeface="Comic Sans MS" pitchFamily="66" charset="0"/>
              </a:rPr>
              <a:t>machst</a:t>
            </a:r>
            <a:r>
              <a:rPr lang="cs-CZ" sz="2800" b="1" dirty="0" smtClean="0">
                <a:latin typeface="Comic Sans MS" pitchFamily="66" charset="0"/>
              </a:rPr>
              <a:t> </a:t>
            </a:r>
            <a:r>
              <a:rPr lang="cs-CZ" sz="2800" b="1" dirty="0" err="1" smtClean="0">
                <a:latin typeface="Comic Sans MS" pitchFamily="66" charset="0"/>
              </a:rPr>
              <a:t>du</a:t>
            </a:r>
            <a:r>
              <a:rPr lang="cs-CZ" sz="2800" b="1" dirty="0" smtClean="0">
                <a:latin typeface="Comic Sans MS" pitchFamily="66" charset="0"/>
              </a:rPr>
              <a:t> in </a:t>
            </a:r>
            <a:r>
              <a:rPr lang="cs-CZ" sz="2800" b="1" dirty="0" err="1" smtClean="0">
                <a:latin typeface="Comic Sans MS" pitchFamily="66" charset="0"/>
              </a:rPr>
              <a:t>deiner</a:t>
            </a:r>
            <a:r>
              <a:rPr lang="cs-CZ" sz="2800" b="1" dirty="0" smtClean="0">
                <a:latin typeface="Comic Sans MS" pitchFamily="66" charset="0"/>
              </a:rPr>
              <a:t> </a:t>
            </a:r>
            <a:r>
              <a:rPr lang="cs-CZ" sz="2800" b="1" dirty="0" err="1" smtClean="0">
                <a:latin typeface="Comic Sans MS" pitchFamily="66" charset="0"/>
              </a:rPr>
              <a:t>Freizeit</a:t>
            </a:r>
            <a:r>
              <a:rPr lang="cs-CZ" sz="2800" b="1" dirty="0" smtClean="0">
                <a:latin typeface="Comic Sans MS" pitchFamily="66" charset="0"/>
              </a:rPr>
              <a:t>?</a:t>
            </a:r>
            <a:br>
              <a:rPr lang="cs-CZ" sz="2800" b="1" dirty="0" smtClean="0">
                <a:latin typeface="Comic Sans MS" pitchFamily="66" charset="0"/>
              </a:rPr>
            </a:br>
            <a:r>
              <a:rPr lang="cs-CZ" sz="2800" b="1" dirty="0" err="1" smtClean="0">
                <a:latin typeface="Comic Sans MS" pitchFamily="66" charset="0"/>
              </a:rPr>
              <a:t>Sieh</a:t>
            </a:r>
            <a:r>
              <a:rPr lang="cs-CZ" sz="2800" b="1" dirty="0" smtClean="0">
                <a:latin typeface="Comic Sans MS" pitchFamily="66" charset="0"/>
              </a:rPr>
              <a:t> </a:t>
            </a:r>
            <a:r>
              <a:rPr lang="cs-CZ" sz="2800" b="1" dirty="0" err="1" smtClean="0">
                <a:latin typeface="Comic Sans MS" pitchFamily="66" charset="0"/>
              </a:rPr>
              <a:t>das</a:t>
            </a:r>
            <a:r>
              <a:rPr lang="cs-CZ" sz="2800" b="1" dirty="0" smtClean="0">
                <a:latin typeface="Comic Sans MS" pitchFamily="66" charset="0"/>
              </a:rPr>
              <a:t> </a:t>
            </a:r>
            <a:r>
              <a:rPr lang="cs-CZ" sz="2800" b="1" dirty="0" err="1" smtClean="0">
                <a:latin typeface="Comic Sans MS" pitchFamily="66" charset="0"/>
              </a:rPr>
              <a:t>Bild</a:t>
            </a:r>
            <a:r>
              <a:rPr lang="cs-CZ" sz="2800" b="1" dirty="0" smtClean="0">
                <a:latin typeface="Comic Sans MS" pitchFamily="66" charset="0"/>
              </a:rPr>
              <a:t> – </a:t>
            </a:r>
            <a:r>
              <a:rPr lang="cs-CZ" sz="2800" b="1" dirty="0" err="1" smtClean="0">
                <a:latin typeface="Comic Sans MS" pitchFamily="66" charset="0"/>
              </a:rPr>
              <a:t>was</a:t>
            </a:r>
            <a:r>
              <a:rPr lang="cs-CZ" sz="2800" b="1" dirty="0" smtClean="0">
                <a:latin typeface="Comic Sans MS" pitchFamily="66" charset="0"/>
              </a:rPr>
              <a:t> </a:t>
            </a:r>
            <a:r>
              <a:rPr lang="cs-CZ" sz="2800" b="1" dirty="0" err="1" smtClean="0">
                <a:latin typeface="Comic Sans MS" pitchFamily="66" charset="0"/>
              </a:rPr>
              <a:t>alles</a:t>
            </a:r>
            <a:r>
              <a:rPr lang="cs-CZ" sz="2800" b="1" dirty="0" smtClean="0">
                <a:latin typeface="Comic Sans MS" pitchFamily="66" charset="0"/>
              </a:rPr>
              <a:t> </a:t>
            </a:r>
            <a:r>
              <a:rPr lang="cs-CZ" sz="2800" b="1" dirty="0" err="1" smtClean="0">
                <a:latin typeface="Comic Sans MS" pitchFamily="66" charset="0"/>
              </a:rPr>
              <a:t>kann</a:t>
            </a:r>
            <a:r>
              <a:rPr lang="cs-CZ" sz="2800" b="1" dirty="0" smtClean="0">
                <a:latin typeface="Comic Sans MS" pitchFamily="66" charset="0"/>
              </a:rPr>
              <a:t> man in der </a:t>
            </a:r>
            <a:r>
              <a:rPr lang="cs-CZ" sz="2800" b="1" dirty="0" err="1" smtClean="0">
                <a:latin typeface="Comic Sans MS" pitchFamily="66" charset="0"/>
              </a:rPr>
              <a:t>Freizeit</a:t>
            </a:r>
            <a:r>
              <a:rPr lang="cs-CZ" sz="2800" b="1" dirty="0" smtClean="0">
                <a:latin typeface="Comic Sans MS" pitchFamily="66" charset="0"/>
              </a:rPr>
              <a:t> machen?</a:t>
            </a:r>
            <a:endParaRPr lang="cs-CZ" sz="2800" b="1" dirty="0">
              <a:latin typeface="Comic Sans MS" pitchFamily="66" charset="0"/>
            </a:endParaRPr>
          </a:p>
        </p:txBody>
      </p:sp>
      <p:pic>
        <p:nvPicPr>
          <p:cNvPr id="4" name="Zástupný symbol pro obsah 3" descr="Freizeit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924944"/>
            <a:ext cx="5976665" cy="3759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1112</Words>
  <Application>Microsoft Office PowerPoint</Application>
  <PresentationFormat>Předvádění na obrazovce (4:3)</PresentationFormat>
  <Paragraphs>260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DUM - Digitální Učební Materiál</vt:lpstr>
      <vt:lpstr>Snímek 2</vt:lpstr>
      <vt:lpstr>Freizeit, Hobbys</vt:lpstr>
      <vt:lpstr>Hobbys, Interessen</vt:lpstr>
      <vt:lpstr>Snímek 5</vt:lpstr>
      <vt:lpstr>Snímek 6</vt:lpstr>
      <vt:lpstr>Was kannst du? Was kannst du nicht?</vt:lpstr>
      <vt:lpstr>Bist du damit einverstanden?Warum ja, warum denn nicht?</vt:lpstr>
      <vt:lpstr>Freizeit – die Zeit (meist abends und am Wochenende), in der  man weder in seinem Beruf noch im Haushalt arbeiten muss Was machst du in deiner Freizeit? Sieh das Bild – was alles kann man in der Freizeit machen?</vt:lpstr>
      <vt:lpstr>Verben mit Vokalwechsel Vokalwechsel- 2.,3.Pers.Sg) Ergänze die Tabelle: </vt:lpstr>
      <vt:lpstr>Kontrolle (Verben mit Vokalwechsel) </vt:lpstr>
      <vt:lpstr>Beantworte diese Fragen :</vt:lpstr>
      <vt:lpstr> Wohin am Wochenende? Kultur in unserer Stadt </vt:lpstr>
      <vt:lpstr>Wie verstehst du dieses Bild?</vt:lpstr>
      <vt:lpstr>Citace:</vt:lpstr>
      <vt:lpstr>Snímek 16</vt:lpstr>
      <vt:lpstr>Snímek 17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Freizeit, Hobbys</dc:title>
  <dc:creator>Admin</dc:creator>
  <cp:lastModifiedBy>Admin</cp:lastModifiedBy>
  <cp:revision>64</cp:revision>
  <dcterms:created xsi:type="dcterms:W3CDTF">2012-08-27T18:44:23Z</dcterms:created>
  <dcterms:modified xsi:type="dcterms:W3CDTF">2013-02-08T22:46:14Z</dcterms:modified>
</cp:coreProperties>
</file>