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82" r:id="rId2"/>
    <p:sldId id="258" r:id="rId3"/>
    <p:sldId id="281" r:id="rId4"/>
    <p:sldId id="272" r:id="rId5"/>
    <p:sldId id="275" r:id="rId6"/>
    <p:sldId id="277" r:id="rId7"/>
    <p:sldId id="273" r:id="rId8"/>
    <p:sldId id="279" r:id="rId9"/>
    <p:sldId id="276" r:id="rId10"/>
    <p:sldId id="278" r:id="rId11"/>
    <p:sldId id="274" r:id="rId12"/>
    <p:sldId id="280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08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47C6DE-5CC2-4AD3-914F-472BCFD5D1A5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6403B-5A9D-4169-9FD5-ADDABBC75BA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7AC87-9FEB-4977-9940-5E392D1712E0}" type="datetimeFigureOut">
              <a:rPr lang="cs-CZ" smtClean="0"/>
              <a:pPr/>
              <a:t>4.2.2013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A6242-80A4-42FD-9AA6-18D3B5E91D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:\_Granty\OPVK Šablony\Zakladni_logolink_OPVK (ESF, EU, MSMT, OP VK)\01_Zakladni_logolink_horizontalni_cz\OPVK_hor_zakladni_logolink_RGB_c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17245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500062" y="2428875"/>
            <a:ext cx="2714615" cy="3895725"/>
          </a:xfrm>
          <a:prstGeom prst="rect">
            <a:avLst/>
          </a:prstGeom>
        </p:spPr>
        <p:txBody>
          <a:bodyPr anchor="t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školy: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Autor: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Číslo projektu: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Název projektu: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 bwMode="auto">
          <a:xfrm>
            <a:off x="3500430" y="2428875"/>
            <a:ext cx="5072070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 rIns="45720" bIns="0">
            <a:norm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SŠ spojů a informatiky Tábor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Petr Vlach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smtClean="0">
                <a:latin typeface="Arial" pitchFamily="34" charset="0"/>
                <a:cs typeface="Arial" pitchFamily="34" charset="0"/>
              </a:rPr>
              <a:t>VY_32_INOVACE_OS_9</a:t>
            </a: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CZ.1.07/1.5.00/34.1021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endParaRPr lang="cs-CZ" sz="20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80000"/>
              <a:defRPr/>
            </a:pPr>
            <a:r>
              <a:rPr lang="cs-CZ" sz="2000" dirty="0">
                <a:latin typeface="Arial" pitchFamily="34" charset="0"/>
                <a:cs typeface="Arial" pitchFamily="34" charset="0"/>
              </a:rPr>
              <a:t>Moderní škola – inovace výuky na SŠSI Tábor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nímek obrazovky-group [Pouze ke čtení] (-etc) - gedi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1038225"/>
            <a:ext cx="6210300" cy="478155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643042" y="57148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Soubor 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Příkazy používané pro správu účtů: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useradd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přidává uživatele do souboru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passwd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všechny parametry se musí zadat do příkazového řádku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Příklad: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useradd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–c „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J.Novak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“ –g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admin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–G support  -s 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bin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tcsh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jno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  [ 1, s. 105]   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vytvoří účet pro uživatele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J.Novák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, který bude členem skupiny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admin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 support, přihlašovací jméno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jno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uživatel bude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použivat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shell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tcsh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usermod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upravuje položky existujícího uživatele v souboru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passwd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userdel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odstraňuje uživatele ze systému , použije-li se nepovinný parametr –r</a:t>
            </a:r>
            <a:r>
              <a:rPr kumimoji="0" lang="cs-CZ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vymažou se také všechny soubory ve vlastnictví uživatele v jeho domovském adresáři.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Příklad: </a:t>
            </a: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userdel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svoboda      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 uživatele svoboda se vymažou záznamy v souboru /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passwd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/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shadow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 odkazy v souboru /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groupadd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přidává skupinu do souboru /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</a:t>
            </a:r>
            <a:endParaRPr lang="cs-CZ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roupdel</a:t>
            </a:r>
            <a:endParaRPr lang="cs-CZ" sz="14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roupmod</a:t>
            </a:r>
            <a:endParaRPr kumimoji="0" lang="cs-CZ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hown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username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filename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   </a:t>
            </a:r>
            <a:r>
              <a:rPr kumimoji="0" lang="cs-CZ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změna</a:t>
            </a:r>
            <a:r>
              <a:rPr kumimoji="0" lang="cs-CZ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vlastnických práv, příkaz smí používat pouze </a:t>
            </a:r>
            <a:r>
              <a:rPr kumimoji="0" lang="cs-CZ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r>
              <a:rPr lang="cs-CZ" sz="14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filename</a:t>
            </a: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může být i adresář</a:t>
            </a:r>
            <a:endParaRPr kumimoji="0" lang="cs-CZ" sz="140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</a:t>
            </a:r>
            <a:r>
              <a:rPr kumimoji="0" lang="cs-CZ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hmod</a:t>
            </a:r>
            <a:r>
              <a:rPr kumimoji="0" lang="cs-CZ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cs-CZ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změna přístupových práv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4572008"/>
            <a:ext cx="885828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u=vlastník, g=skupina, o=ostatní, a=všichni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+ :přidat  =: přiřadit -:odebrat   viz : man </a:t>
            </a:r>
            <a:r>
              <a:rPr lang="cs-CZ" sz="1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chmod</a:t>
            </a:r>
            <a:endParaRPr lang="cs-CZ" sz="14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357166"/>
            <a:ext cx="87154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SHAH, S., SOYINKA, W.  </a:t>
            </a:r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LINUX – Administrace systému.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4.vyd. Praha: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2007. ISBN 978-80-247-1694-7</a:t>
            </a:r>
          </a:p>
          <a:p>
            <a:pPr lvl="0"/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428992" y="2857496"/>
            <a:ext cx="17859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Linux </a:t>
            </a:r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Desktop  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643042" y="3429000"/>
            <a:ext cx="571500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Správa</a:t>
            </a:r>
            <a:r>
              <a:rPr kumimoji="0" lang="cs-CZ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uživatelských účtů</a:t>
            </a:r>
            <a:r>
              <a:rPr kumimoji="0" lang="cs-CZ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cs-CZ" sz="20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57224" y="428605"/>
            <a:ext cx="74295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Základní pojmy</a:t>
            </a:r>
          </a:p>
          <a:p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Uživatelé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Linuxu má vše svého vlastníka.Z toho logicky vyplývá, že Linux nemůže existovat bez uživatelů.Musí existovat nejméně jeden uživatel –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root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Domovské adresáře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Každý uživatel,který se přihlásí do systému, potřebuje místo pro uložení jeho specifických konfiguračních souborů.Tímto místem je domovská adresář.Domovské adresáře jsou ukládány do adresáře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(pokus se nedefinuje jiné umístění) a pojmenují se podle jména uživatele (/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home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/svoboda).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Hesla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Každý účet by měl být chráněn heslem, nebo by měl být označený jako nepřístupný.Když uživatel zadá heslo , toto heslo se zašifruje .Zašifrovaná hodnota se porovná s heslem uloženým v systému.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systému Linux se používají takzvaná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Stínová hesla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.Zašifrované heslo se umístí do samostatného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souborus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názvem 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shadow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- ten je čitelný jenom pro správce systému.</a:t>
            </a:r>
          </a:p>
          <a:p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Databáze uživatelů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Linux  pracuje stejně jako UNIX a všechny informace o uživatelích má uloženy v textových souborech.Nevytváří tedy správu uživatelů pomocí nástroje typu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Directory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z Windows Server.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Příkazový interpret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Když se uživatelé přihlašují do systému, očekávají prostředí, které jim vyhovuje.Toto prostředí jim  zajišťuje příkazový interpret.Implicitním interpretem  pro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superuživatele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BASH.Seznam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příkazových interpretů je v souboru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shells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357166"/>
            <a:ext cx="91440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Správa uživatelských účtů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400" b="1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Před prací s účty je potřeba v 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Aplikace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Systémové nástroje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editor nastavení 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najít klíč: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gnome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system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tools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users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showall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provést nastavení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Nastavení pomocí nástrojů Linuxu: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Systém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správa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uživatelé a skupiny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Nejdříve nastavit uživatele a potom je zařadit do skupiny.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lze měnit : jméno, typ účtu, heslo , v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pokročilých nastaveních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jsou nastavena přístupová práva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button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Spravovat skupiny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pro přidávání a odebírání uživatelů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5000636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Správě účtů je potřeba věnovat pozornost, protože např. málo využívaným účtům a účtům se snadno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uhádnutelnými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hesly věnují pozornost hackeři.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 když pro správu účtů používáme výše uvedené prostředky je potřeba znát model správy účtů.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nímek obrazovky-Editor nastavení - user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3" y="1631448"/>
            <a:ext cx="5629291" cy="4426451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1357290" y="642918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Nastavení klíče </a:t>
            </a:r>
            <a:r>
              <a:rPr lang="cs-CZ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Apps</a:t>
            </a:r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gnome</a:t>
            </a:r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system</a:t>
            </a:r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lang="cs-CZ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tools</a:t>
            </a:r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users</a:t>
            </a:r>
            <a:r>
              <a:rPr lang="cs-CZ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showal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nímek obrazovky-Nastavení uživatelů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1514475"/>
            <a:ext cx="6210300" cy="382905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214414" y="642918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Uživatelé a skupiny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Soubor 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passwd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je seznam uživatelů, které systém zná.Systém se do tohoto souboru dívá v době přihlášení, aby zjistil UID uživatele a ověřil jeho heslo.Každý řádek představuje jednoho uživatele a obsahuje sedm polí oddělených tečkami.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1. přihlašovací (uživatelské jméno)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jméno</a:t>
            </a: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2. zašifrované heslo</a:t>
            </a: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3. číslo UID</a:t>
            </a: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4. implicitní číslo GID</a:t>
            </a: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5. informace o uživateli</a:t>
            </a: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6. domácí adresář</a:t>
            </a: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7. přihlašovací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shell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2500306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 1. Rozlišuje se mezi malými a velkými písmeny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 2.  Šifrovaná hesla se neukládají do adresáře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passwd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 ale do adresáře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shadow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Heslo můžete změnit příkazem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passwd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nebo </a:t>
            </a: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zkopírováním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zašifrovaného hesla z jiného účtu.Kdy tvoříte nový účet úpravou souboru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passwd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vepište do pole pro zašifrované heslo * nebo x .Nikdy nenechávejte toto pole prázdné – vytvořili by jste bezpečnostní díru – pro přístup k účtu by nebylo třeba žádné heslo.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 3. UID jsou 32 bitová čísla bez znaménka.UID = 0 pro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superuživatele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 4. GID=0 pro skupinu nazývanou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root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GID=1 pro skupinu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bin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GID=2 pro skupinu 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daemon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Skupiny se definují v souboru 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etc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kumimoji="0" lang="cs-CZ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group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4826675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Soubor 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shadow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může číst pouze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superuživatel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a slouží k ukrytí zašifrovaných hesel</a:t>
            </a:r>
          </a:p>
          <a:p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Soubor 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400" b="1" dirty="0" err="1" smtClean="0">
                <a:latin typeface="Times New Roman" pitchFamily="18" charset="0"/>
                <a:cs typeface="Times New Roman" pitchFamily="18" charset="0"/>
              </a:rPr>
              <a:t>group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obsahuje názvy skupin a seznam členů.</a:t>
            </a:r>
          </a:p>
          <a:p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Každý řádek představuje jednu skupinu a obsahuje čtyři pole:</a:t>
            </a: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1. název skupiny</a:t>
            </a: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2. zašifrované heslo nebo x</a:t>
            </a: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3. číslo GID</a:t>
            </a:r>
          </a:p>
          <a:p>
            <a:pPr lvl="0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4. seznam členů oddělený čárkami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nímek obrazovky-passwd [Pouze ke čtení] (-etc) - gedi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1038225"/>
            <a:ext cx="6210300" cy="478155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571604" y="500042"/>
            <a:ext cx="4286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Soubor 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passwd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nímek obrazovky-Terminá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9212" y="1428750"/>
            <a:ext cx="6505575" cy="400050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1500166" y="642918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Soubor 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shadow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820</Words>
  <Application>Microsoft Office PowerPoint</Application>
  <PresentationFormat>Předvádění na obrazovce (4:3)</PresentationFormat>
  <Paragraphs>113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 Vlach</dc:creator>
  <cp:lastModifiedBy>Petr Vlach</cp:lastModifiedBy>
  <cp:revision>79</cp:revision>
  <dcterms:created xsi:type="dcterms:W3CDTF">2012-12-02T16:43:59Z</dcterms:created>
  <dcterms:modified xsi:type="dcterms:W3CDTF">2013-02-04T08:39:10Z</dcterms:modified>
</cp:coreProperties>
</file>