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7" r:id="rId4"/>
    <p:sldId id="259" r:id="rId5"/>
    <p:sldId id="260" r:id="rId6"/>
    <p:sldId id="261" r:id="rId7"/>
    <p:sldId id="267" r:id="rId8"/>
    <p:sldId id="268" r:id="rId9"/>
    <p:sldId id="273" r:id="rId10"/>
    <p:sldId id="264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VY_32_INOVACE_OS_7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Systémové soubory jsou většinou majetkem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nazývaného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má nulové UID .Linux umožňuje vytvořit další účty s UID=0, ale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nedeporučuje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Heslo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by mělo mít alespoň 8 znaků a jeho změna by se měla provádět v následujících případech: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1.minimálně jednou za 3 měsíce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2.vždy, když z organizace odejde někdo, kdo heslo znal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3.kdykoliv si myslíte, že mohlo dojít k narušení bezpečnosti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4.v den, kdy neplánujete na večer tak těžkou pitku , že byste heslo do rána zapomněli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uživatel jako každý jiný, takže se můžete přihlásit na jeho účet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Doporučuje se nastavit systém tak, aby se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mohl přihlásit pouze na systémové konzole, nikoliv na terminálech.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Nedoporučuje se protože se nikdy nezjistí kdo vlastně provedl nějaké akce, pokud má k heslu přístup několik lidí.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přístup lze také použít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.příkaz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zeptá na heslo uživatele a pak spustí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shell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Vystupuje se příkazem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exit.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nezaznamenává příkazy, které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provedl, avšak vytváří seznam, kdo a kdy se stal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sudo (omezený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[1, s. 85]: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Privilegia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jsou nedělitelná a nemůžete poskytnou uživateli schopnost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provést nějaký úkol a přitom mu neumožnit provést se systémem cokoliv.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sudo přijímá jako argument příkazový řádek , který má být spuštěn s právy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superuživatele.Podívá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do souboru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sudoers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obsahující seznam lidí, kteří smějí používat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příkaz sudo a příkazů, které smějí provádět.Když je příkaz povolen sudo se zeptá na jeho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vlastní heslo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provede požadovaný příkaz.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2860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dirty="0" smtClean="0"/>
          </a:p>
          <a:p>
            <a:pPr lvl="0"/>
            <a:endParaRPr lang="cs-CZ" b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0" y="357166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NEMETH, E., SNYDER, G.,  HEIN, T.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 - Kompletní příručka administrátora.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2.vyd.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2008. ISBN 978-80-251-2410-9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GRAHAM, S., SHAH, S.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– Administrace systému.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2.vyd. Praha: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2003. ISBN 80-247-0641-5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[3]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SHAH, S., SOYINKA, W.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– Administrace systému.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4.vyd. Praha: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2007. ISBN 978-80-247-1694-7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[4]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Ing.Petr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Draxler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Datové sítě.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Skriptum  Střední školy spojů a informatiky Tábor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28992" y="2857496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Linux </a:t>
            </a: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Desktop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042" y="3429000"/>
            <a:ext cx="57150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Prostředí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příkazy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systémové složky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892971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Úvod  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Pochopení pojmu Svobodný software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 je to svobodný software 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Svobodný software má splňovat 4  podmínky: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0.Svoboda spustit program  za jakýmkoliv účelem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1.Svoboda studovat jak program  pracuje - předpokladem je přístup  ke zdrojovému  kódu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2.Svoboda  redistribuovat  kopie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3.Svobodně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šířit kopie upravených verzí ostatními  uživateli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Free software neznamená nekomerční – svobodný program  musí být dostupný pro komerční využití.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Návody na svobodný software musí být  také volně šiřitelné.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Skupina vývojářů a uživatelů , kteří se zabývají svobodným software se také nazývá "Open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3357562"/>
            <a:ext cx="89297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Linux je obdoba operačního systému UNIX, vytvořená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Linusem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Torvaldsem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[4, s. 84 ]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 dalším vývoji systému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aplikací dnes pracuje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řada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dobrovolníků na celém světě. Šíří se ve formě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distribucí,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které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obsahují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linuxové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jádro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řadu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programových balíků. Jeho šíření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upravuje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GNU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Public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License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přiložená ke každé distribuci. Ta zaručuje každému uživateli dostupnost zdrojových textů, jejich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modifikaci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další šíření,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které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ale musí proběhnout opět formou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Public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License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- blíže viz např.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www.gnu.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org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nebo heslo GNU GPL na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Wikipedii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Zatímco šíření zdrojových textů probíhá zdarma nebo za úhradu režijních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nákladů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binární formy programů využívajících GPL mohou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být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libovolně zpoplatněny. Tím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vysvětluje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rozdílná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cena různých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distribucí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Linuxu - některé se šíří zcela zdarma, komerční distribuce  prodávané za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nezanedbatelné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částky obsahují software přidaný příslušnou firmou a většinou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technickou podporu.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Podmínky odpovědnosti stanovené v licenci: programátoři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nejsou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odpovědni za případné škody, jež by vznikly v důsledku používání jejich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software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Myšlenka poskytování zdrojového textu je jednoduchá: uživatelé software by neměli být nuceni jednat s vývojářem, který může ale nemusí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podporovat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záměr uživatele pro daný software. Uživatel by neměl čekat na uveřejnění oprav chyb v programu. Zdrojový text na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němž  se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podílí více programátorů je podroben důkladnější kontrole. Potřebuje-li uživatel nějakou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novou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funkci, může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ji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přidat a nebo poskytovat dalším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uživatelům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785794"/>
            <a:ext cx="8572528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Dlužno ještě poznamenat, že otcem  myšlenky svobodného softwaru a zakladatelem  projektu GNU GPL není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Torvalds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ale Richard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Stalmann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 celý projekt byl  spuštěn  již v roce 1984 - blíže viz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www.gnu.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Torvalds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přispěl významným způsobem  k rozvoji myšlenky svobodného softwaru v roce 1991 právě uvolněním 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linuxového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jádra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 licencí GNU GPL. Jádro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kernel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je základní součástí operačního systému, které zajišťuje interakci mezi hardwarem a programovým vybavením.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jádru se ví, že je to netriviální program. Všechny distribuce používají stejné  jádro, a proto 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základní chování všech distribucí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stejné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Jednotlivé distribuce se od sebe liší nástroji, které jsou vyvinuty speciálně pro ně.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Unix i Linux jsou víceuživatelské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víceúlohové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systémy. Filosofií obou systémů je psát programy,  které budou dělat právě jednu věc, a tu budou dělat dobře. Vstupy  i výstupy programů jsou přednostně v textové podobě, což umožňuje výstup jednoho programu použít jako vstup jiného.  I složité operace se tak dají rozepsat ve formě dobře čitelných  skriptů.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Programy spolu musí bezchybně spolupracovat a každému  uživateli u terminálu vytvořit pocit, že počítač schovaný za terminálem je pouze jeho.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Všechny konfigurační soubory jsou v textovém formátu,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nebo se z textového formátu dají  přeložit.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4071943"/>
            <a:ext cx="850105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Některé rozdíly v architektuře Windows a Linuxu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1.Uživatelské rozhraní: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grafické uživatelské rozhraní je integrováno do jádra operačního systému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Lunix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uživatelské rozhraní a operační systém jsou oddělené [2, s. 38]. Uživatelské prostředí se spouští jako aplikace na uživatelské úrovni – když  dojde k selhání prostředí  nedojde ke zhroucení operačního systému.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2.Konfigurace OS: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Registr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(konfigurační databáze), složité, opravy registru obtížné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regedit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konfigurační soubory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 textovém formátu, změny možné v libovolném textovém editoru (možnost psát poznámky a komentáře), nevýhodou je neexistence  standardního způsobu  psaní konfiguračních  souborů.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Prostředí Linuxu distribuce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-GNOME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GNOME: zkratka pro prostředí pracovní plochy (GNU Network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Object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Model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Environment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[3, s.75] ).Obsahuje okenní manažer, správce sezení, nastavení prostředí, virtuální souborový systém, ...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Sezení: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časový úsek, který trávíte používáním GNOME, mezi přihlášením a odhlášením.Během sezení používáte aplikace, tisknete,  prohlížíte WWW a podobně.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Přihlášení do GNOME: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uživatelské jméno, heslo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Uzamčení obrazovky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Systém  - Uzamknout obrazovku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Aplikace spuštěné při přihlášení: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 – Volby – Aplikace spuštěné  při přihlášení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Na kartě Možnosti lze zaškrtnout pamatování běžící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aplikace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Ukončení Sezení: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Systém – Odhlásit uživatele nebo vypnout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Práce s panely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dolní a horní části pracovní plochy GNOME jsou ve výchozím nastavení panely, prostřednictvím kterých máte možnost přistupovat k různým  akcím a informacím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bez ohledu na stav oken aplikací.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panely lze přidávat objekty, odebírat  objekty.Panely lze skrývat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Horní panel: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Lišta nabídky: obsahuje položky Aplikace, Místa, Systém.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Ikony aplikací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Applety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Hodin, Ovládání  hlasitosti, Výběr oken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Spodní panel: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Tlačítko:z obrazit pracovní plochu – minimalizuje všechna okna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Seznam  všech otevřených oken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Přepínač  pracovních ploch ( v každé pracovní ploše můžete současně spustit různé aplikace 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Přidání pracovní plochy: pravá klávesa na pracovní plochu – předvolby,...)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Práce s panelem: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pravá  klávesa na panel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Přesun panelu: stisknutím  klávesy ALT a přetažením na jinou stranu obrazovky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Vlastnosti panelu, skrytí  panelu, přidání panelu, odstranění panelu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Objekty panelů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levá klávesa: spustit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pravá  klávesa : vlastnosti,...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Přidat objekt na panel: pravá klávesa – přidat na panel – vlastní  nebo předdefinované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Přesunout objekt, zamknout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Přidat menu: pravá klávesa  přidat  na panel –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Panel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nabídky a upravit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Linuxové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konzole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Linuxových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textových konzol je 6 plus jedna grafická.Z grafické konzole se do některé textové konzole dostaneme pomocí Ctrl+Alt+F1 (až F6).Mezi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konzolemi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se přepíná pomocí Alt+F1 (až F6), návrat do grafické konzole Alt+F7.V textových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konzolích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komunikujeme s Linuxem pomocí příkazového řádku.Používají se např. na serverech, kde chceme omezit množství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naistalovaných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programů.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Práce se soubory-správce souborů Nautilus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Nautilus umožňuje: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Vytváření  složek a dokumentů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Prohlížení souborů a složek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Spouštění skriptů a aplikací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Otevírání speciálních míst na počítači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Zapisování dat na disky CD nebo DVD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Instalování a odstraňování písem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Každý uživatel má svojí domovskou složku.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Nautilus  neustále běží na pozadí.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Systémové složky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umístěné přímo v kořenovém adresáři (/):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-binární aplikace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boot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soubory pro zavádění systému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-soubory zařízení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-konfigurační soubory, startovací skripty,...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-domácí složky uživatelům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/lib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-systémové knihovny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/media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-připojená výměnná zařízení jako např. Disky CD,digitální fotoaparáty,...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mnt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-připojené souborové systémy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-volitelné aplikace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-pro uchování stavu systému včetně běžících procesů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-domovský adresář uživatele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sbin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-důležité systémové binární soubory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srv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-data používaná servery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tmp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-dočasné soubory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-aplikace a soubory, které jsou dostupné pro všechny uživatele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/var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-proměnlivé soubory jako protokoly a databáze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Příkazy v Linuxu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Zobrazení nápovědy.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 obsahuje velké množství příkazů, které mají ještě více parametrů. Nápověda je proto vestavěna přímo do systému a vyvoláme ji příkazem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příkaz		Např. man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man mail atd.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Zobrazí se nám první stránka nápovědy, ve které můžeme listovat kurzorovými šipkami nebo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mezerníkem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(dopředu), klávesou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(dozadu) a ukončit nápovědu klávesou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Prohledávat manuálové stránky můžeme příkazem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apropos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[heslo]. Vypíší se nám stránky, na kterých se zadané heslo vyskytuje.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pwd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Vypíše absolutní cestu k pracovnímu adresáři, ve kterém se právě nacházíme.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mkdir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Vytvoří nový adresář.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rmdir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	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Smaže zadaný adresář.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adresář	                       Změna pracovního adresáře. Začíná-li udaný adresář lomítkem, vztahuje se ke kořeni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adresářového stromu. Přechod o úroveň výše se provede stejně jako 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příkazem cd ..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Výpis obsahu adresáře. Bez dalšího parametru vypisuje jen jména souborů a podadresářů.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–l -a	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Podrobný výpis  , parametr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–a vypíše skryté soubory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07207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Výpis obsahu textového souboru.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	   Výpis obsahu textového souboru po obrazovkách. Na posledním řádku obrazovky se objeví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prompt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 údajem o tom, kolik procent souboru už bylo zobrazeno. Stiskneme-li mezeru,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posune se výpis o celou obrazovku, stiskneme-li Enter, pouze o jeden řádek. Utilitu ukončíme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klávesou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 cíl	   Kopírování souboru. Cíl je jméno souboru, do kterého kopírujeme, pokud kopírujeme jediný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soubor. Pokud kopírujeme více souborů najednou, zadáme sem jméno cílového adresáře.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Příkazy v Linuxu – pokračování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 cíl	Přejmenování nebo přesun souboru. Syntaxe je shodná s příkazem 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cp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soubor	                      Vymazání souboru.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touch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	                       Vytvoří nový soubor s nulovou velikostí.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Spustí obrazovkový textový editor. Ovládá se pomocí klávesových kombinací, jejichž výčet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přesahuje možnosti tohoto textu. .  (Ukončuje se klávesami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:q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gedit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textový  editor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s-CZ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(w)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seznam přihlášených uživatelů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adduser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přidání uživatele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nastavení hesla novému uživateli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logout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odhlášení uživatele z konzole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shutdown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-h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now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(min)     (h:m)  (-r)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ukončení práce na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konzoli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1642</Words>
  <Application>Microsoft Office PowerPoint</Application>
  <PresentationFormat>Předvádění na obrazovce (4:3)</PresentationFormat>
  <Paragraphs>207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56</cp:revision>
  <dcterms:created xsi:type="dcterms:W3CDTF">2012-12-02T16:43:59Z</dcterms:created>
  <dcterms:modified xsi:type="dcterms:W3CDTF">2013-02-04T08:33:20Z</dcterms:modified>
</cp:coreProperties>
</file>