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>
        <p:scale>
          <a:sx n="60" d="100"/>
          <a:sy n="60" d="100"/>
        </p:scale>
        <p:origin x="-6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187D4-7253-45B2-9474-1DBFCCFBDAA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9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36D9-3B7E-4042-ABDE-6D9BCC3B335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2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E932-4A05-43CC-AA3D-CC3A7484253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5CED-8FBA-4570-96D2-03DBE1C6D9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4A0-A985-49AE-AFC9-2A665521782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2529-B1AA-4F17-AF1B-85434AC9FE7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B03B-AFDA-43B0-BFBB-84E679668C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7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57C0-C7ED-4E71-B2E5-FEF3D66A735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7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373D-2B4E-48BB-BE36-D074F2C3DB8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1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FE44E-13E3-475B-A7FA-BFF8274504E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5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4CFE-C017-4E6A-B9F7-3557FC59BE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3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81DDB5-9D38-4A91-AD23-7D196AD8C281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8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869950"/>
            <a:ext cx="51530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646907" y="3022600"/>
            <a:ext cx="7777162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VM vytvořen: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květen 2012</a:t>
            </a: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výukový materiál určen pro: 5. ročník, 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Textový editor  MS Office Word,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Vkládání obrázku do textu</a:t>
            </a:r>
            <a:endParaRPr lang="cs-CZ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 komunikační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technologie_12</a:t>
            </a:r>
            <a:endParaRPr lang="cs-CZ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504032" y="5618162"/>
            <a:ext cx="813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>
                <a:solidFill>
                  <a:srgbClr val="000000"/>
                </a:solidFill>
              </a:rPr>
              <a:t>Autorem materiálu a všech jeho částí, není-li uvedeno jinak, je Jana Jiroušová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3446" y="620688"/>
            <a:ext cx="8693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Otevři dokument nazvaný</a:t>
            </a:r>
            <a:r>
              <a:rPr lang="cs-CZ" sz="2800" b="1" i="1" dirty="0" smtClean="0"/>
              <a:t> </a:t>
            </a:r>
            <a:r>
              <a:rPr lang="cs-CZ" sz="2800" b="1" i="1" dirty="0"/>
              <a:t>S</a:t>
            </a:r>
            <a:r>
              <a:rPr lang="cs-CZ" sz="2800" b="1" i="1" dirty="0" smtClean="0"/>
              <a:t>estava</a:t>
            </a:r>
            <a:endParaRPr lang="cs-CZ" sz="2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3568" y="116632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>
                <a:solidFill>
                  <a:srgbClr val="000000"/>
                </a:solidFill>
              </a:rPr>
              <a:t>Úkol </a:t>
            </a:r>
            <a:r>
              <a:rPr lang="cs-CZ" sz="2800" b="1" dirty="0" smtClean="0">
                <a:solidFill>
                  <a:srgbClr val="000000"/>
                </a:solidFill>
              </a:rPr>
              <a:t>č. 2</a:t>
            </a:r>
            <a:endParaRPr lang="cs-CZ" sz="2800" b="1" dirty="0">
              <a:solidFill>
                <a:srgbClr val="0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3528" y="1214755"/>
            <a:ext cx="8693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Do dokumentu vložte obrázky ze složky nazvané </a:t>
            </a:r>
            <a:r>
              <a:rPr lang="cs-CZ" sz="2800" b="1" i="1" dirty="0" smtClean="0"/>
              <a:t>Počítačová sestava</a:t>
            </a:r>
            <a:endParaRPr lang="cs-CZ" sz="2800" b="1" i="1" dirty="0">
              <a:effectLst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3528" y="2131695"/>
            <a:ext cx="8693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effectLst/>
              </a:rPr>
              <a:t>Přiřazujte k názvům správné obrázky.</a:t>
            </a:r>
            <a:endParaRPr lang="cs-CZ" sz="280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4"/>
          <a:stretch/>
        </p:blipFill>
        <p:spPr bwMode="auto">
          <a:xfrm>
            <a:off x="244184" y="2924944"/>
            <a:ext cx="4453111" cy="196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98" y="3420383"/>
            <a:ext cx="72771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1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06809" y="549275"/>
            <a:ext cx="727955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000000"/>
                </a:solidFill>
              </a:rPr>
              <a:t>Vkládání obrázku z internetu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</a:rPr>
              <a:t> stahování obrázků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9750" y="2711822"/>
            <a:ext cx="568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</a:rPr>
              <a:t>Výběr z internetových vyhledávačů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22938" y="2106613"/>
            <a:ext cx="2161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</a:rPr>
              <a:t>Google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28370" y="2918430"/>
            <a:ext cx="1446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</a:rPr>
              <a:t>JYXO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22938" y="3636313"/>
            <a:ext cx="2377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</a:rPr>
              <a:t>Seznam</a:t>
            </a:r>
          </a:p>
        </p:txBody>
      </p:sp>
    </p:spTree>
    <p:extLst>
      <p:ext uri="{BB962C8B-B14F-4D97-AF65-F5344CB8AC3E}">
        <p14:creationId xmlns:p14="http://schemas.microsoft.com/office/powerpoint/2010/main" val="200596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47" grpId="0"/>
      <p:bldP spid="10248" grpId="0"/>
      <p:bldP spid="102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9055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4"/>
          <p:cNvSpPr>
            <a:spLocks noChangeArrowheads="1"/>
          </p:cNvSpPr>
          <p:nvPr/>
        </p:nvSpPr>
        <p:spPr bwMode="auto">
          <a:xfrm rot="2810806">
            <a:off x="1607973" y="4220764"/>
            <a:ext cx="576262" cy="1329864"/>
          </a:xfrm>
          <a:prstGeom prst="upArrow">
            <a:avLst>
              <a:gd name="adj1" fmla="val 50000"/>
              <a:gd name="adj2" fmla="val 5936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6012285" y="4292823"/>
            <a:ext cx="576262" cy="1368425"/>
          </a:xfrm>
          <a:prstGeom prst="upArrow">
            <a:avLst>
              <a:gd name="adj1" fmla="val 50000"/>
              <a:gd name="adj2" fmla="val 5936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4704"/>
            <a:ext cx="4608512" cy="11842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 rot="1712506">
            <a:off x="684213" y="1053629"/>
            <a:ext cx="576262" cy="1368425"/>
          </a:xfrm>
          <a:prstGeom prst="upArrow">
            <a:avLst>
              <a:gd name="adj1" fmla="val 50000"/>
              <a:gd name="adj2" fmla="val 5936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8313" y="551723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</a:rPr>
              <a:t>Do vyhledávače zapíšeme klíčové slovo</a:t>
            </a:r>
          </a:p>
        </p:txBody>
      </p:sp>
    </p:spTree>
    <p:extLst>
      <p:ext uri="{BB962C8B-B14F-4D97-AF65-F5344CB8AC3E}">
        <p14:creationId xmlns:p14="http://schemas.microsoft.com/office/powerpoint/2010/main" val="16370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23850" y="1171575"/>
            <a:ext cx="47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000000"/>
                </a:solidFill>
              </a:rPr>
              <a:t>Výběr obrázku z nabídky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12" y="692696"/>
            <a:ext cx="3511960" cy="475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850" y="3953622"/>
            <a:ext cx="4896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</a:rPr>
              <a:t>V náhledu můžeme zjisti informace o velikosti, www stránky umístění obrázku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16973393">
            <a:off x="4663648" y="856352"/>
            <a:ext cx="431800" cy="2305050"/>
          </a:xfrm>
          <a:prstGeom prst="down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2558113">
            <a:off x="5004172" y="4163085"/>
            <a:ext cx="431800" cy="1186043"/>
          </a:xfrm>
          <a:prstGeom prst="upArrow">
            <a:avLst>
              <a:gd name="adj1" fmla="val 50000"/>
              <a:gd name="adj2" fmla="val 8593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70" grpId="0" animBg="1"/>
      <p:bldP spid="153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68" y="404664"/>
            <a:ext cx="30670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35" y="1844824"/>
            <a:ext cx="27527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08318" y="3140968"/>
            <a:ext cx="177884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9512" y="509771"/>
            <a:ext cx="44004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000000"/>
                </a:solidFill>
              </a:rPr>
              <a:t>Uložit obrázek i k pozdějšímu použití – uložit obrázek jako…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496" y="2132856"/>
            <a:ext cx="3744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000000"/>
                </a:solidFill>
              </a:rPr>
              <a:t>Při pozdějším použití, vkládání do dokumentu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1244" y="5879110"/>
            <a:ext cx="29523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000000"/>
                </a:solidFill>
              </a:rPr>
              <a:t>Vyhledat  obrázek v souboru a vložit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547664" y="1412776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547664" y="2996952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1150"/>
            <a:ext cx="27622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3645024"/>
            <a:ext cx="30240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Vložit (karta Vložení) </a:t>
            </a:r>
            <a:r>
              <a:rPr lang="cs-CZ" sz="2400" dirty="0">
                <a:solidFill>
                  <a:srgbClr val="000000"/>
                </a:solidFill>
              </a:rPr>
              <a:t>obrázek ze </a:t>
            </a:r>
            <a:r>
              <a:rPr lang="cs-CZ" sz="2400" dirty="0" smtClean="0">
                <a:solidFill>
                  <a:srgbClr val="000000"/>
                </a:solidFill>
              </a:rPr>
              <a:t>souboru (skupina Ilustrace, tlačítko Obrázek)</a:t>
            </a:r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547664" y="5229200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  <p:bldP spid="11" grpId="0" animBg="1"/>
      <p:bldP spid="3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68" y="404664"/>
            <a:ext cx="30670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0" y="1844824"/>
            <a:ext cx="27527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1150"/>
            <a:ext cx="27622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369220" y="4509120"/>
            <a:ext cx="177884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511150"/>
            <a:ext cx="30960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Kopírování přímo do textu bez uchování k pozdějšímu užití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504" y="2660719"/>
            <a:ext cx="2952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Kliknout do dokumentu do textu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55576" y="4483968"/>
            <a:ext cx="9941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Vložit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331640" y="1838044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331640" y="3861420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93" y="3867869"/>
            <a:ext cx="59721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46768" y="260648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>
                <a:solidFill>
                  <a:srgbClr val="000000"/>
                </a:solidFill>
              </a:rPr>
              <a:t>Úkol č. </a:t>
            </a:r>
            <a:r>
              <a:rPr lang="cs-CZ" sz="2800" b="1" dirty="0" smtClean="0">
                <a:solidFill>
                  <a:srgbClr val="000000"/>
                </a:solidFill>
              </a:rPr>
              <a:t>3</a:t>
            </a:r>
            <a:endParaRPr lang="cs-CZ" sz="28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3446" y="836712"/>
            <a:ext cx="86930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Otevři znovu dokument nazvaný </a:t>
            </a:r>
            <a:r>
              <a:rPr lang="cs-CZ" sz="2800" b="1" i="1" dirty="0" smtClean="0"/>
              <a:t>Včely, </a:t>
            </a:r>
            <a:r>
              <a:rPr lang="cs-CZ" sz="2800" dirty="0" smtClean="0"/>
              <a:t>ale tentokrát zaměňte červeně vyznačená slova obrázky, které vyhledáte pomocí internetového vyhledávače Google.</a:t>
            </a:r>
            <a:endParaRPr lang="cs-CZ" sz="2800" dirty="0"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3446" y="2761764"/>
            <a:ext cx="8693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Obrázky, které vyhledáte pomocí internetového vyhledávače Google, kopírujte.</a:t>
            </a:r>
            <a:endParaRPr lang="cs-CZ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04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2101" y="260648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Anotace: </a:t>
            </a:r>
            <a:endParaRPr lang="cs-CZ" dirty="0"/>
          </a:p>
          <a:p>
            <a:r>
              <a:rPr lang="cs-CZ" dirty="0" smtClean="0"/>
              <a:t>Práce s dokumentem MS Word – práce s textem – vkládání obrázku do textu.</a:t>
            </a:r>
          </a:p>
          <a:p>
            <a:r>
              <a:rPr lang="cs-CZ" b="1" dirty="0" smtClean="0"/>
              <a:t>Očekávaný výstup</a:t>
            </a:r>
            <a:r>
              <a:rPr lang="cs-CZ" dirty="0"/>
              <a:t>: Žák si osvojí základní pojmy. Zvládne vyhledat obrázek z galerie médií, ze souboru, kopírovat a ukládat obrázek z </a:t>
            </a:r>
            <a:r>
              <a:rPr lang="cs-CZ" dirty="0" smtClean="0"/>
              <a:t>internetu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b="1" dirty="0" smtClean="0"/>
              <a:t>Osvojení </a:t>
            </a:r>
            <a:r>
              <a:rPr lang="cs-CZ" b="1" dirty="0"/>
              <a:t>pojmů</a:t>
            </a:r>
            <a:r>
              <a:rPr lang="cs-CZ" dirty="0"/>
              <a:t>: Galerie médií, </a:t>
            </a:r>
            <a:r>
              <a:rPr lang="cs-CZ" dirty="0" smtClean="0"/>
              <a:t>klipart.</a:t>
            </a:r>
          </a:p>
          <a:p>
            <a:r>
              <a:rPr lang="cs-CZ" b="1" dirty="0" smtClean="0"/>
              <a:t>Frontální prezentace:</a:t>
            </a:r>
            <a:r>
              <a:rPr lang="cs-CZ" dirty="0" smtClean="0"/>
              <a:t> </a:t>
            </a:r>
          </a:p>
          <a:p>
            <a:r>
              <a:rPr lang="cs-CZ" dirty="0" smtClean="0"/>
              <a:t>Během frontální prezentace, která je průvodcem novými pojmy si žáci nové </a:t>
            </a:r>
            <a:r>
              <a:rPr lang="cs-CZ" dirty="0"/>
              <a:t>poznatky zkoušejí </a:t>
            </a:r>
            <a:r>
              <a:rPr lang="cs-CZ" dirty="0" smtClean="0"/>
              <a:t>v otevřeném dokumentu Word, na cvičeních a získávají </a:t>
            </a:r>
            <a:r>
              <a:rPr lang="cs-CZ" dirty="0"/>
              <a:t>potřebné </a:t>
            </a:r>
            <a:r>
              <a:rPr lang="cs-CZ" dirty="0" smtClean="0"/>
              <a:t>dovednosti</a:t>
            </a:r>
            <a:r>
              <a:rPr lang="cs-CZ" dirty="0"/>
              <a:t>. </a:t>
            </a:r>
          </a:p>
          <a:p>
            <a:r>
              <a:rPr lang="cs-CZ" dirty="0" smtClean="0"/>
              <a:t>Snímek č. 3: Možnosti vkládání obrázku do textu.</a:t>
            </a:r>
          </a:p>
          <a:p>
            <a:r>
              <a:rPr lang="cs-CZ" dirty="0" smtClean="0"/>
              <a:t>Snímek č. 4 - 6: Databáze Klipart, umístění v pásu karet, podokno Klipart, postup při vkládání obrázku z této databáze.</a:t>
            </a:r>
          </a:p>
          <a:p>
            <a:r>
              <a:rPr lang="cs-CZ" dirty="0" smtClean="0"/>
              <a:t>Snímek č. 8 - 9: Postup při vkládání obrázku ze souboru.</a:t>
            </a:r>
          </a:p>
          <a:p>
            <a:r>
              <a:rPr lang="cs-CZ" dirty="0" smtClean="0"/>
              <a:t>Snímek č. 11 - 15: Postup vkládání obrázku z Internetu.</a:t>
            </a:r>
          </a:p>
          <a:p>
            <a:r>
              <a:rPr lang="cs-CZ" b="1" dirty="0" smtClean="0"/>
              <a:t>Fixace: </a:t>
            </a:r>
            <a:r>
              <a:rPr lang="cs-CZ" dirty="0"/>
              <a:t>: Na cvičení procvičit </a:t>
            </a:r>
            <a:r>
              <a:rPr lang="cs-CZ" dirty="0" smtClean="0"/>
              <a:t>schopnost vyhledat požadovaného obrázku a vložit do textu.</a:t>
            </a:r>
          </a:p>
          <a:p>
            <a:r>
              <a:rPr lang="cs-CZ" dirty="0" smtClean="0"/>
              <a:t>Snímek č. 7: Samostatná práce pro žáky – vkládání obrázků z databáze Klipart. Slabší žáci mohou použít návod k práci.</a:t>
            </a:r>
          </a:p>
          <a:p>
            <a:r>
              <a:rPr lang="cs-CZ" dirty="0"/>
              <a:t>Snímek č. </a:t>
            </a:r>
            <a:r>
              <a:rPr lang="cs-CZ" dirty="0" smtClean="0"/>
              <a:t>10: </a:t>
            </a:r>
            <a:r>
              <a:rPr lang="cs-CZ" dirty="0"/>
              <a:t>Samostatná práce pro žáky – vkládání obrázků </a:t>
            </a:r>
            <a:r>
              <a:rPr lang="cs-CZ" dirty="0" smtClean="0"/>
              <a:t>ze souboru. Žáci přiřazují dle svých znalostí obrázek ze souboru do dokumentu. </a:t>
            </a:r>
          </a:p>
          <a:p>
            <a:r>
              <a:rPr lang="cs-CZ" dirty="0"/>
              <a:t>Snímek č. </a:t>
            </a:r>
            <a:r>
              <a:rPr lang="cs-CZ" dirty="0" smtClean="0"/>
              <a:t>16: </a:t>
            </a:r>
            <a:r>
              <a:rPr lang="cs-CZ" dirty="0"/>
              <a:t>Samostatná práce pro žáky – vkládání obrázků </a:t>
            </a:r>
            <a:r>
              <a:rPr lang="cs-CZ" dirty="0" smtClean="0"/>
              <a:t>pomocí internetového vyhledávače Google.  </a:t>
            </a:r>
          </a:p>
        </p:txBody>
      </p:sp>
    </p:spTree>
    <p:extLst>
      <p:ext uri="{BB962C8B-B14F-4D97-AF65-F5344CB8AC3E}">
        <p14:creationId xmlns:p14="http://schemas.microsoft.com/office/powerpoint/2010/main" val="32525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66843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Zdroje: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NAVRÁTIL, Pavel. </a:t>
            </a:r>
            <a:r>
              <a:rPr lang="cs-CZ" i="1" dirty="0"/>
              <a:t>S počítačem na základní škole</a:t>
            </a:r>
            <a:r>
              <a:rPr lang="cs-CZ" dirty="0"/>
              <a:t>. Kralice na Hané: Computer Media s.r.o., 2005, ISBN 80-86686-49-3.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KOVÁŘOVÁ, Libuše. </a:t>
            </a:r>
            <a:r>
              <a:rPr lang="cs-CZ" i="1" dirty="0"/>
              <a:t>Informatika pro základní školy</a:t>
            </a:r>
            <a:r>
              <a:rPr lang="cs-CZ" dirty="0"/>
              <a:t>. Kralice na Hané: Computer Media s.r.o., 2004, ISBN 80-86686-22-1.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VANÍČEK, Jiří; ŘEZNÍČEK, Petr. </a:t>
            </a:r>
            <a:r>
              <a:rPr lang="cs-CZ" i="1" dirty="0"/>
              <a:t>Informatika pro základní školy</a:t>
            </a:r>
            <a:r>
              <a:rPr lang="cs-CZ" dirty="0"/>
              <a:t>. Brno: Computer Press, a.s., 2004, ISBN 80-251-0196-7.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MS </a:t>
            </a:r>
            <a:r>
              <a:rPr lang="cs-CZ" dirty="0"/>
              <a:t>Office </a:t>
            </a:r>
            <a:r>
              <a:rPr lang="cs-CZ" dirty="0" smtClean="0"/>
              <a:t>Klipart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AUTOR NEZNAMÝ. </a:t>
            </a:r>
            <a:r>
              <a:rPr lang="cs-CZ" i="1" dirty="0"/>
              <a:t>Učení online</a:t>
            </a:r>
            <a:r>
              <a:rPr lang="cs-CZ" dirty="0"/>
              <a:t> [online]. [cit. 17.6.2012]. Dostupný na WWW: &lt;http://www.pripravy.estranky.cz/clanky/jazyk-cesky/testy---vyjmenovana-slova---slunicka.html&gt;.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771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042988" y="1916113"/>
            <a:ext cx="6842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4063" y="1628775"/>
            <a:ext cx="78501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7200" b="1" dirty="0">
                <a:solidFill>
                  <a:srgbClr val="000000"/>
                </a:solidFill>
              </a:rPr>
              <a:t>Vkládání obrázků</a:t>
            </a:r>
          </a:p>
        </p:txBody>
      </p:sp>
    </p:spTree>
    <p:extLst>
      <p:ext uri="{BB962C8B-B14F-4D97-AF65-F5344CB8AC3E}">
        <p14:creationId xmlns:p14="http://schemas.microsoft.com/office/powerpoint/2010/main" val="3084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71550" y="836613"/>
            <a:ext cx="6551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3600" dirty="0">
                <a:solidFill>
                  <a:srgbClr val="000000"/>
                </a:solidFill>
              </a:rPr>
              <a:t>Vkládání obrázku </a:t>
            </a:r>
            <a:r>
              <a:rPr lang="cs-CZ" sz="3600" b="1" dirty="0">
                <a:solidFill>
                  <a:srgbClr val="000000"/>
                </a:solidFill>
              </a:rPr>
              <a:t>z Klipartu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00113" y="2541588"/>
            <a:ext cx="6502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3600" dirty="0">
                <a:solidFill>
                  <a:srgbClr val="000000"/>
                </a:solidFill>
              </a:rPr>
              <a:t>Vkládání obrázku </a:t>
            </a:r>
            <a:r>
              <a:rPr lang="cs-CZ" sz="3600" b="1" dirty="0">
                <a:solidFill>
                  <a:srgbClr val="000000"/>
                </a:solidFill>
              </a:rPr>
              <a:t>ze souboru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34443" y="4214813"/>
            <a:ext cx="637386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3600" dirty="0">
                <a:solidFill>
                  <a:srgbClr val="000000"/>
                </a:solidFill>
              </a:rPr>
              <a:t>Vkládání obrázku </a:t>
            </a:r>
            <a:r>
              <a:rPr lang="cs-CZ" sz="3600" b="1" dirty="0">
                <a:solidFill>
                  <a:srgbClr val="000000"/>
                </a:solidFill>
              </a:rPr>
              <a:t>z internetu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600" dirty="0">
                <a:solidFill>
                  <a:srgbClr val="000000"/>
                </a:solidFill>
              </a:rPr>
              <a:t>   – stahování obrázků</a:t>
            </a:r>
          </a:p>
        </p:txBody>
      </p:sp>
    </p:spTree>
    <p:extLst>
      <p:ext uri="{BB962C8B-B14F-4D97-AF65-F5344CB8AC3E}">
        <p14:creationId xmlns:p14="http://schemas.microsoft.com/office/powerpoint/2010/main" val="25736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285750"/>
            <a:ext cx="2160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000000"/>
                </a:solidFill>
              </a:rPr>
              <a:t>Klipart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28813" y="214313"/>
            <a:ext cx="712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</a:rPr>
              <a:t>Je přednastavená databáze obrázků (soubor obrázků)</a:t>
            </a:r>
          </a:p>
        </p:txBody>
      </p:sp>
      <p:pic>
        <p:nvPicPr>
          <p:cNvPr id="410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984940"/>
            <a:ext cx="8246119" cy="216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4" y="4871020"/>
            <a:ext cx="4558992" cy="17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ovéPole 20"/>
          <p:cNvSpPr txBox="1">
            <a:spLocks noChangeArrowheads="1"/>
          </p:cNvSpPr>
          <p:nvPr/>
        </p:nvSpPr>
        <p:spPr bwMode="auto">
          <a:xfrm>
            <a:off x="357187" y="1243806"/>
            <a:ext cx="314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Karta Vložení</a:t>
            </a:r>
          </a:p>
        </p:txBody>
      </p:sp>
      <p:sp>
        <p:nvSpPr>
          <p:cNvPr id="4107" name="TextovéPole 21"/>
          <p:cNvSpPr txBox="1">
            <a:spLocks noChangeArrowheads="1"/>
          </p:cNvSpPr>
          <p:nvPr/>
        </p:nvSpPr>
        <p:spPr bwMode="auto">
          <a:xfrm>
            <a:off x="464344" y="4152214"/>
            <a:ext cx="2928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Skupina Ilustrace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3347058">
            <a:off x="2579451" y="4797329"/>
            <a:ext cx="431800" cy="1152525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 rot="3347058">
            <a:off x="3038090" y="1195070"/>
            <a:ext cx="431800" cy="1152525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8118623">
            <a:off x="6422466" y="3947405"/>
            <a:ext cx="431800" cy="1152525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4106" grpId="0"/>
      <p:bldP spid="4107" grpId="0"/>
      <p:bldP spid="12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30560"/>
            <a:ext cx="213122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4"/>
          <p:cNvSpPr>
            <a:spLocks noChangeArrowheads="1"/>
          </p:cNvSpPr>
          <p:nvPr/>
        </p:nvSpPr>
        <p:spPr bwMode="auto">
          <a:xfrm rot="4359052">
            <a:off x="3102953" y="135282"/>
            <a:ext cx="431800" cy="1970585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0792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Podokno Klipart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72000" y="69269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</a:rPr>
              <a:t>Do vyhledávače zapíšeme klíčové slovo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35996" y="1988839"/>
            <a:ext cx="442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</a:rPr>
              <a:t>Označíme, jaké kolekce chceme prohledat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72000" y="3843045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</a:rPr>
              <a:t>Náhled vyhledaných obrázků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 rot="5966615">
            <a:off x="3258973" y="1174735"/>
            <a:ext cx="431800" cy="1768217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6792185">
            <a:off x="3317840" y="2864667"/>
            <a:ext cx="431800" cy="1970585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13122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3312368" cy="34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404664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</a:rPr>
              <a:t>Na vybraný obrázek pak stačí jen kliknou myší a ten se vloží na místo, kde bliká v textu kurzor.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372075" y="3068960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</a:rPr>
              <a:t>Místní nabídka k vybranému obrázku</a:t>
            </a:r>
          </a:p>
        </p:txBody>
      </p:sp>
    </p:spTree>
    <p:extLst>
      <p:ext uri="{BB962C8B-B14F-4D97-AF65-F5344CB8AC3E}">
        <p14:creationId xmlns:p14="http://schemas.microsoft.com/office/powerpoint/2010/main" val="37530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86" y="2715741"/>
            <a:ext cx="59721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88253"/>
            <a:ext cx="5544616" cy="37735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7384"/>
            <a:ext cx="7999413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6" y="620688"/>
            <a:ext cx="88138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151082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43446" y="1124744"/>
            <a:ext cx="8693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Otevři dokument nazvaný </a:t>
            </a:r>
            <a:r>
              <a:rPr lang="cs-CZ" sz="2800" b="1" i="1" dirty="0" smtClean="0"/>
              <a:t>Včely</a:t>
            </a:r>
            <a:endParaRPr lang="cs-CZ" sz="2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3446" y="1754813"/>
            <a:ext cx="8693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V dokumentu nahraďte červeně vyznačená slova obrázky, které vyhledáte v databázi Klipart</a:t>
            </a:r>
            <a:endParaRPr lang="cs-CZ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44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11845" y="332656"/>
            <a:ext cx="6340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</a:rPr>
              <a:t>Vkládání obrázku </a:t>
            </a:r>
            <a:r>
              <a:rPr lang="cs-CZ" sz="4000" b="1" dirty="0">
                <a:solidFill>
                  <a:srgbClr val="000000"/>
                </a:solidFill>
              </a:rPr>
              <a:t>ze souboru</a:t>
            </a:r>
          </a:p>
        </p:txBody>
      </p:sp>
      <p:pic>
        <p:nvPicPr>
          <p:cNvPr id="512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4" y="3177629"/>
            <a:ext cx="2717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46" y="1928813"/>
            <a:ext cx="58102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AutoShape 12"/>
          <p:cNvSpPr>
            <a:spLocks noChangeArrowheads="1"/>
          </p:cNvSpPr>
          <p:nvPr/>
        </p:nvSpPr>
        <p:spPr bwMode="auto">
          <a:xfrm rot="-6918709">
            <a:off x="1907382" y="4369593"/>
            <a:ext cx="431800" cy="1662113"/>
          </a:xfrm>
          <a:prstGeom prst="downArrow">
            <a:avLst>
              <a:gd name="adj1" fmla="val 50000"/>
              <a:gd name="adj2" fmla="val 667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126" name="TextovéPole 14"/>
          <p:cNvSpPr txBox="1">
            <a:spLocks noChangeArrowheads="1"/>
          </p:cNvSpPr>
          <p:nvPr/>
        </p:nvSpPr>
        <p:spPr bwMode="auto">
          <a:xfrm>
            <a:off x="107504" y="1124744"/>
            <a:ext cx="314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Karta</a:t>
            </a:r>
            <a:r>
              <a:rPr lang="cs-CZ" sz="2800" b="1" dirty="0">
                <a:solidFill>
                  <a:srgbClr val="000000"/>
                </a:solidFill>
              </a:rPr>
              <a:t> Vložení</a:t>
            </a:r>
          </a:p>
        </p:txBody>
      </p:sp>
      <p:sp>
        <p:nvSpPr>
          <p:cNvPr id="5127" name="TextovéPole 15"/>
          <p:cNvSpPr txBox="1">
            <a:spLocks noChangeArrowheads="1"/>
          </p:cNvSpPr>
          <p:nvPr/>
        </p:nvSpPr>
        <p:spPr bwMode="auto">
          <a:xfrm>
            <a:off x="27683" y="2329716"/>
            <a:ext cx="3118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Skupina</a:t>
            </a:r>
            <a:r>
              <a:rPr lang="cs-CZ" sz="2800" b="1" dirty="0">
                <a:solidFill>
                  <a:srgbClr val="000000"/>
                </a:solidFill>
              </a:rPr>
              <a:t> Ilustrace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4313" y="57150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Výběr souboru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267202" y="1587716"/>
            <a:ext cx="431800" cy="617148"/>
          </a:xfrm>
          <a:prstGeom prst="downArrow">
            <a:avLst>
              <a:gd name="adj1" fmla="val 50000"/>
              <a:gd name="adj2" fmla="val 667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3068960"/>
            <a:ext cx="897532" cy="1108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0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4" grpId="0" animBg="1"/>
      <p:bldP spid="5126" grpId="0"/>
      <p:bldP spid="5127" grpId="0"/>
      <p:bldP spid="17" grpId="0"/>
      <p:bldP spid="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536" y="333375"/>
            <a:ext cx="3312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</a:rPr>
              <a:t>Výběr souboru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372225" y="6165850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Potvrdit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859338" y="333375"/>
            <a:ext cx="4177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000000"/>
                </a:solidFill>
              </a:rPr>
              <a:t>Označit vybraný obrázek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171575"/>
            <a:ext cx="58293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835150" y="918150"/>
            <a:ext cx="2376488" cy="566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3929063" y="765175"/>
            <a:ext cx="1651000" cy="1592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6215063" y="5500688"/>
            <a:ext cx="949325" cy="736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835150" y="918150"/>
            <a:ext cx="216818" cy="157474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  <p:bldP spid="9224" grpId="0" animBg="1"/>
      <p:bldP spid="9225" grpId="0" animBg="1"/>
      <p:bldP spid="9226" grpId="0" animBg="1"/>
      <p:bldP spid="9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452</Words>
  <Application>Microsoft Office PowerPoint</Application>
  <PresentationFormat>Předvádění na obrazovce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27</cp:revision>
  <dcterms:created xsi:type="dcterms:W3CDTF">2012-05-07T18:33:38Z</dcterms:created>
  <dcterms:modified xsi:type="dcterms:W3CDTF">2013-01-27T07:56:46Z</dcterms:modified>
</cp:coreProperties>
</file>