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9" r:id="rId8"/>
    <p:sldId id="271" r:id="rId9"/>
    <p:sldId id="263" r:id="rId10"/>
    <p:sldId id="264" r:id="rId11"/>
    <p:sldId id="265" r:id="rId12"/>
    <p:sldId id="266" r:id="rId13"/>
    <p:sldId id="270" r:id="rId14"/>
    <p:sldId id="267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4450F-701B-4246-B56F-D39C89005812}" type="datetimeFigureOut">
              <a:rPr lang="cs-CZ" smtClean="0"/>
              <a:t>26.1.2013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541F6-14C8-45C8-9380-7803B4D495C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928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50941B-240D-4F41-9286-6D4AA0FAF96F}" type="slidenum">
              <a:rPr lang="cs-CZ">
                <a:solidFill>
                  <a:prstClr val="black"/>
                </a:solidFill>
              </a:rPr>
              <a:pPr eaLnBrk="1" hangingPunct="1"/>
              <a:t>10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686EA-C582-4201-B970-50A64C9472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53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934FB-B18B-4586-B7FE-1F29184FBCF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06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007FB-AE3C-4A84-93F2-A15EAAF8EB5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17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F42F9-3461-45AC-BC55-0676FA5539B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31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A1F0B-1C50-488F-9E34-CCD56D2EC4E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34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D6CC4-8313-4F7F-BD03-FFB9C2084F4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54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B7F42-8BE8-475C-9A29-AC8D4D814E1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50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CEA74-498C-4FD6-8051-F00A5AE44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9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B75A5-0E41-4C31-9F17-D84B128BF89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4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E52A4-C499-4DE0-A802-09852E6F665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7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E5A87-11F4-40BC-8E6E-38AF3A7470D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53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EDB323-8AB8-4882-88A2-463E5370676A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42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369" y="869950"/>
            <a:ext cx="515302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646907" y="3022600"/>
            <a:ext cx="7777162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 VM vytvořen: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květen 2012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výukový materiál určen pro: 5. ročník,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Textový editor  MS Office Word,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Ohraničení a stínování textu</a:t>
            </a:r>
            <a:endParaRPr lang="cs-CZ" b="1" dirty="0">
              <a:solidFill>
                <a:srgbClr val="7F7F7F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DUM: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 komunikační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technologie_11</a:t>
            </a:r>
            <a:endParaRPr lang="cs-CZ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504032" y="5618162"/>
            <a:ext cx="8135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i="1" dirty="0">
                <a:solidFill>
                  <a:srgbClr val="000000"/>
                </a:solidFill>
              </a:rPr>
              <a:t>Autorem materiálu a všech jeho částí, není-li uvedeno jinak, je Jana Jiroušová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10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928813" y="142875"/>
            <a:ext cx="6048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Stínování (barva pozadí)</a:t>
            </a:r>
          </a:p>
        </p:txBody>
      </p:sp>
      <p:pic>
        <p:nvPicPr>
          <p:cNvPr id="3481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94" y="836712"/>
            <a:ext cx="7074794" cy="524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347864" y="1196752"/>
            <a:ext cx="864096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644008" y="1484784"/>
            <a:ext cx="710534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2699792" y="722313"/>
            <a:ext cx="608152" cy="55188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6516216" y="1412776"/>
            <a:ext cx="1109928" cy="10801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076056" y="763489"/>
            <a:ext cx="4011488" cy="64928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Náhled budoucího stínování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716016" y="4437112"/>
            <a:ext cx="710534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6156771" y="3789040"/>
            <a:ext cx="2879725" cy="7921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Na co chci použít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ohraničení</a:t>
            </a:r>
          </a:p>
        </p:txBody>
      </p:sp>
      <p:cxnSp>
        <p:nvCxnSpPr>
          <p:cNvPr id="18" name="Přímá spojnice se šipkou 17"/>
          <p:cNvCxnSpPr/>
          <p:nvPr/>
        </p:nvCxnSpPr>
        <p:spPr>
          <a:xfrm flipH="1">
            <a:off x="5426550" y="4235563"/>
            <a:ext cx="708526" cy="34563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7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5" grpId="0" animBg="1"/>
      <p:bldP spid="8" grpId="0" animBg="1"/>
      <p:bldP spid="13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0094"/>
            <a:ext cx="7786878" cy="5819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259970" y="4435726"/>
            <a:ext cx="1007774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267745" y="4867774"/>
            <a:ext cx="1184288" cy="60872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574862" y="1340768"/>
            <a:ext cx="710534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2015617" y="836638"/>
            <a:ext cx="3055666" cy="7921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Výběr z palety barev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1285396" y="1139219"/>
            <a:ext cx="708526" cy="34563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033" y="3274268"/>
            <a:ext cx="3238500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952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10068"/>
            <a:ext cx="7488831" cy="5681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165968" y="2348880"/>
            <a:ext cx="710534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85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15455" y="961564"/>
            <a:ext cx="86930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effectLst/>
              </a:rPr>
              <a:t>Úkol č. 3</a:t>
            </a:r>
            <a:endParaRPr lang="cs-CZ" sz="2800" b="1" dirty="0">
              <a:effectLst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1872" y="188640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7" name="Obdélník 6"/>
          <p:cNvSpPr/>
          <p:nvPr/>
        </p:nvSpPr>
        <p:spPr>
          <a:xfrm>
            <a:off x="343446" y="1826821"/>
            <a:ext cx="86930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V dokumentu </a:t>
            </a:r>
            <a:r>
              <a:rPr lang="cs-CZ" sz="2800" b="1" i="1" dirty="0" smtClean="0"/>
              <a:t>Pozvánka</a:t>
            </a:r>
            <a:r>
              <a:rPr lang="cs-CZ" sz="2800" dirty="0" smtClean="0"/>
              <a:t> uprav stínování textu podle vzoru</a:t>
            </a:r>
            <a:endParaRPr lang="cs-CZ" sz="2800" dirty="0">
              <a:effectLst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938132"/>
            <a:ext cx="5508848" cy="3659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67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60648"/>
            <a:ext cx="84969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Anotace: </a:t>
            </a:r>
            <a:endParaRPr lang="cs-CZ" dirty="0"/>
          </a:p>
          <a:p>
            <a:r>
              <a:rPr lang="cs-CZ" dirty="0" smtClean="0"/>
              <a:t>Práce s dokumentem MS Word – práce s textem – ohraničení a stínování textu.</a:t>
            </a:r>
          </a:p>
          <a:p>
            <a:r>
              <a:rPr lang="cs-CZ" b="1" dirty="0" smtClean="0"/>
              <a:t>Očekávaný výstup</a:t>
            </a:r>
            <a:r>
              <a:rPr lang="cs-CZ" dirty="0" smtClean="0"/>
              <a:t>: Žáci se seznámí s pojmy ohraničení a stínování, zvládnou ohraničit a stínovat odstavce, stránky pomocí dialogového okna Ohraničení a stínování.</a:t>
            </a:r>
          </a:p>
          <a:p>
            <a:r>
              <a:rPr lang="cs-CZ" b="1" dirty="0" smtClean="0"/>
              <a:t>Frontální prezentace:</a:t>
            </a:r>
            <a:r>
              <a:rPr lang="cs-CZ" dirty="0" smtClean="0"/>
              <a:t> </a:t>
            </a:r>
          </a:p>
          <a:p>
            <a:r>
              <a:rPr lang="cs-CZ" dirty="0" smtClean="0"/>
              <a:t>Během frontální prezentace, která je průvodcem novými pojmy si žáci nové </a:t>
            </a:r>
            <a:r>
              <a:rPr lang="cs-CZ" dirty="0"/>
              <a:t>poznatky zkoušejí </a:t>
            </a:r>
            <a:r>
              <a:rPr lang="cs-CZ" dirty="0" smtClean="0"/>
              <a:t>v otevřeném dokumentu Word, na vybraných cvičeních a získávají </a:t>
            </a:r>
            <a:r>
              <a:rPr lang="cs-CZ" dirty="0"/>
              <a:t>potřebné </a:t>
            </a:r>
            <a:r>
              <a:rPr lang="cs-CZ" dirty="0" smtClean="0"/>
              <a:t>dovednosti</a:t>
            </a:r>
            <a:r>
              <a:rPr lang="cs-CZ" dirty="0"/>
              <a:t>. </a:t>
            </a:r>
          </a:p>
          <a:p>
            <a:r>
              <a:rPr lang="cs-CZ" dirty="0" smtClean="0"/>
              <a:t>Snímek č. 3 - 4: Umístění na kartě Domů, ve skupině Odstavec, rozbalená nabídka tlačítka Ohraničení a stínování</a:t>
            </a:r>
          </a:p>
          <a:p>
            <a:r>
              <a:rPr lang="cs-CZ" dirty="0" smtClean="0"/>
              <a:t>Snímek č. 5: Dialogové okno Ohraničení a stínování, část Ohraničení.</a:t>
            </a:r>
          </a:p>
          <a:p>
            <a:r>
              <a:rPr lang="cs-CZ" dirty="0" smtClean="0"/>
              <a:t>Snímek č. 6: Styl ohraničení.</a:t>
            </a:r>
          </a:p>
          <a:p>
            <a:r>
              <a:rPr lang="cs-CZ" dirty="0"/>
              <a:t>Snímek </a:t>
            </a:r>
            <a:r>
              <a:rPr lang="cs-CZ" dirty="0" smtClean="0"/>
              <a:t>č. 9: Ohraničení stránky.</a:t>
            </a:r>
          </a:p>
          <a:p>
            <a:r>
              <a:rPr lang="cs-CZ" dirty="0" smtClean="0"/>
              <a:t>Snímek č.10 - 12: Stínování stránky a odstavce, vzorkování.</a:t>
            </a:r>
          </a:p>
          <a:p>
            <a:r>
              <a:rPr lang="cs-CZ" b="1" dirty="0" smtClean="0"/>
              <a:t>Fixace: </a:t>
            </a:r>
          </a:p>
          <a:p>
            <a:r>
              <a:rPr lang="cs-CZ" dirty="0" smtClean="0"/>
              <a:t>Snímek č. 7:</a:t>
            </a:r>
            <a:r>
              <a:rPr lang="cs-CZ" b="1" dirty="0" smtClean="0"/>
              <a:t> </a:t>
            </a:r>
            <a:r>
              <a:rPr lang="cs-CZ" dirty="0" smtClean="0"/>
              <a:t>Procvičení v dokumentu Pozvánka – formátování textu (opakování).</a:t>
            </a:r>
          </a:p>
          <a:p>
            <a:r>
              <a:rPr lang="cs-CZ" dirty="0" smtClean="0"/>
              <a:t>Snímek č. 8: Procvičení v dokumentu Pozvánka – Ohraničení textu. Slabší žáci pracují podle návodu (postup práce, avšak postupují samostatně).</a:t>
            </a:r>
          </a:p>
          <a:p>
            <a:r>
              <a:rPr lang="cs-CZ" dirty="0" smtClean="0"/>
              <a:t>Snímek č. 13: Procvičení v dokumentu Pozvánka – stínování odstavce. Opět slabší žáci postupují samostatně, ale podle návodu.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8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166843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Zdroje: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NAVRÁTIL, Pavel. </a:t>
            </a:r>
            <a:r>
              <a:rPr lang="cs-CZ" i="1" dirty="0"/>
              <a:t>S počítačem na základní škole</a:t>
            </a:r>
            <a:r>
              <a:rPr lang="cs-CZ" dirty="0"/>
              <a:t>. Kralice na Hané: Computer Media s.r.o., 2005, ISBN 80-86686-49-3.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KOVÁŘOVÁ, Libuše. </a:t>
            </a:r>
            <a:r>
              <a:rPr lang="cs-CZ" i="1" dirty="0"/>
              <a:t>Informatika pro základní školy</a:t>
            </a:r>
            <a:r>
              <a:rPr lang="cs-CZ" dirty="0"/>
              <a:t>. Kralice na Hané: Computer Media s.r.o., 2004, ISBN 80-86686-22-1. 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VANÍČEK, Jiří; ŘEZNÍČEK, Petr. </a:t>
            </a:r>
            <a:r>
              <a:rPr lang="cs-CZ" i="1" dirty="0"/>
              <a:t>Informatika pro základní školy</a:t>
            </a:r>
            <a:r>
              <a:rPr lang="cs-CZ" dirty="0"/>
              <a:t>. Brno: Computer Press, a.s., 2004, ISBN 80-251-0196-7.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MS </a:t>
            </a:r>
            <a:r>
              <a:rPr lang="cs-CZ" dirty="0"/>
              <a:t>Office </a:t>
            </a:r>
            <a:r>
              <a:rPr lang="cs-CZ" dirty="0" smtClean="0"/>
              <a:t>Klipart</a:t>
            </a:r>
          </a:p>
        </p:txBody>
      </p:sp>
    </p:spTree>
    <p:extLst>
      <p:ext uri="{BB962C8B-B14F-4D97-AF65-F5344CB8AC3E}">
        <p14:creationId xmlns:p14="http://schemas.microsoft.com/office/powerpoint/2010/main" val="366215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844824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0" b="1" dirty="0">
                <a:solidFill>
                  <a:srgbClr val="000000"/>
                </a:solidFill>
                <a:latin typeface="Bell MT" pitchFamily="18" charset="0"/>
                <a:ea typeface="Batang" pitchFamily="18" charset="-127"/>
              </a:rPr>
              <a:t>Ohraničení </a:t>
            </a:r>
          </a:p>
          <a:p>
            <a:pPr algn="ctr"/>
            <a:r>
              <a:rPr lang="cs-CZ" sz="8000" b="1" dirty="0">
                <a:solidFill>
                  <a:srgbClr val="000000"/>
                </a:solidFill>
                <a:latin typeface="Bell MT" pitchFamily="18" charset="0"/>
                <a:ea typeface="Batang" pitchFamily="18" charset="-127"/>
              </a:rPr>
              <a:t>a stínování textu</a:t>
            </a:r>
          </a:p>
        </p:txBody>
      </p:sp>
    </p:spTree>
    <p:extLst>
      <p:ext uri="{BB962C8B-B14F-4D97-AF65-F5344CB8AC3E}">
        <p14:creationId xmlns:p14="http://schemas.microsoft.com/office/powerpoint/2010/main" val="300621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36912"/>
            <a:ext cx="8712968" cy="159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8"/>
          <p:cNvSpPr txBox="1">
            <a:spLocks noChangeArrowheads="1"/>
          </p:cNvSpPr>
          <p:nvPr/>
        </p:nvSpPr>
        <p:spPr bwMode="auto">
          <a:xfrm>
            <a:off x="4643599" y="1476375"/>
            <a:ext cx="3600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800" dirty="0" smtClean="0">
                <a:solidFill>
                  <a:srgbClr val="000000"/>
                </a:solidFill>
              </a:rPr>
              <a:t>  </a:t>
            </a:r>
            <a:r>
              <a:rPr lang="cs-CZ" sz="2800" dirty="0">
                <a:solidFill>
                  <a:srgbClr val="000000"/>
                </a:solidFill>
              </a:rPr>
              <a:t>Skupina </a:t>
            </a:r>
            <a:r>
              <a:rPr lang="cs-CZ" sz="2800" b="1" dirty="0">
                <a:solidFill>
                  <a:srgbClr val="000000"/>
                </a:solidFill>
              </a:rPr>
              <a:t>Odstavec</a:t>
            </a:r>
          </a:p>
        </p:txBody>
      </p:sp>
      <p:cxnSp>
        <p:nvCxnSpPr>
          <p:cNvPr id="4" name="Přímá spojnice se šipkou 3"/>
          <p:cNvCxnSpPr/>
          <p:nvPr/>
        </p:nvCxnSpPr>
        <p:spPr>
          <a:xfrm flipH="1">
            <a:off x="1331640" y="2000250"/>
            <a:ext cx="720080" cy="78067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6732240" y="2000250"/>
            <a:ext cx="720080" cy="193280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8316416" y="3435601"/>
            <a:ext cx="534863" cy="4974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7452320" y="3933056"/>
            <a:ext cx="864096" cy="144016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899592" y="1476375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Karta </a:t>
            </a:r>
            <a:r>
              <a:rPr lang="cs-CZ" sz="2800" b="1" dirty="0">
                <a:solidFill>
                  <a:srgbClr val="000000"/>
                </a:solidFill>
              </a:rPr>
              <a:t>Domů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926817" y="5373216"/>
            <a:ext cx="3924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Ohraničení a stínování</a:t>
            </a:r>
          </a:p>
        </p:txBody>
      </p:sp>
    </p:spTree>
    <p:extLst>
      <p:ext uri="{BB962C8B-B14F-4D97-AF65-F5344CB8AC3E}">
        <p14:creationId xmlns:p14="http://schemas.microsoft.com/office/powerpoint/2010/main" val="398799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08720"/>
            <a:ext cx="3168352" cy="5671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4325169" y="836712"/>
            <a:ext cx="606871" cy="4974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 flipH="1">
            <a:off x="4932040" y="304761"/>
            <a:ext cx="720080" cy="78067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1835696" y="6083181"/>
            <a:ext cx="2952328" cy="4974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4872130" y="5551230"/>
            <a:ext cx="720080" cy="78067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251520" y="118373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000000"/>
                </a:solidFill>
              </a:rPr>
              <a:t>Rozbalená nabídka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232170" y="4131077"/>
            <a:ext cx="39118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Z nabídky vybereme Ohraničení a stínování</a:t>
            </a:r>
          </a:p>
        </p:txBody>
      </p:sp>
    </p:spTree>
    <p:extLst>
      <p:ext uri="{BB962C8B-B14F-4D97-AF65-F5344CB8AC3E}">
        <p14:creationId xmlns:p14="http://schemas.microsoft.com/office/powerpoint/2010/main" val="55494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396" y="1461098"/>
            <a:ext cx="6575052" cy="5006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698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Ohraničení odstavce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611188" y="1773238"/>
            <a:ext cx="6337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3429000"/>
            <a:ext cx="1763713" cy="64928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000000"/>
                </a:solidFill>
              </a:rPr>
              <a:t>Možnosti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000000"/>
                </a:solidFill>
              </a:rPr>
              <a:t>ohraničení</a:t>
            </a:r>
          </a:p>
        </p:txBody>
      </p:sp>
      <p:sp>
        <p:nvSpPr>
          <p:cNvPr id="23563" name="AutoShape 11"/>
          <p:cNvSpPr>
            <a:spLocks/>
          </p:cNvSpPr>
          <p:nvPr/>
        </p:nvSpPr>
        <p:spPr bwMode="auto">
          <a:xfrm>
            <a:off x="1619250" y="2348880"/>
            <a:ext cx="576263" cy="2735263"/>
          </a:xfrm>
          <a:prstGeom prst="leftBrace">
            <a:avLst>
              <a:gd name="adj1" fmla="val 39555"/>
              <a:gd name="adj2" fmla="val 50000"/>
            </a:avLst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563938" y="2205038"/>
            <a:ext cx="790575" cy="431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563938" y="3933825"/>
            <a:ext cx="790575" cy="431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3635375" y="4508500"/>
            <a:ext cx="790575" cy="431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4356100" y="1700213"/>
            <a:ext cx="1152525" cy="720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4356100" y="1700213"/>
            <a:ext cx="1152525" cy="22336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4427538" y="1700213"/>
            <a:ext cx="1081087" cy="30241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4211638" y="1052513"/>
            <a:ext cx="2879725" cy="64928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000000"/>
                </a:solidFill>
              </a:rPr>
              <a:t>Styl ohraničení, barva,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000000"/>
                </a:solidFill>
              </a:rPr>
              <a:t>šířka, efekt</a:t>
            </a:r>
          </a:p>
        </p:txBody>
      </p:sp>
    </p:spTree>
    <p:extLst>
      <p:ext uri="{BB962C8B-B14F-4D97-AF65-F5344CB8AC3E}">
        <p14:creationId xmlns:p14="http://schemas.microsoft.com/office/powerpoint/2010/main" val="350471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9" grpId="0" animBg="1"/>
      <p:bldP spid="23563" grpId="0" animBg="1"/>
      <p:bldP spid="23564" grpId="0" animBg="1"/>
      <p:bldP spid="23565" grpId="0" animBg="1"/>
      <p:bldP spid="23566" grpId="0" animBg="1"/>
      <p:bldP spid="23567" grpId="0" animBg="1"/>
      <p:bldP spid="23568" grpId="0" animBg="1"/>
      <p:bldP spid="23569" grpId="0" animBg="1"/>
      <p:bldP spid="235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8" y="1438274"/>
            <a:ext cx="6719068" cy="511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5940425" y="3716338"/>
            <a:ext cx="2879725" cy="64928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000000"/>
                </a:solidFill>
              </a:rPr>
              <a:t>Na co chci použít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000000"/>
                </a:solidFill>
              </a:rPr>
              <a:t>ohraničení</a:t>
            </a:r>
          </a:p>
        </p:txBody>
      </p:sp>
      <p:sp>
        <p:nvSpPr>
          <p:cNvPr id="5" name="Line 18"/>
          <p:cNvSpPr>
            <a:spLocks noChangeShapeType="1"/>
          </p:cNvSpPr>
          <p:nvPr/>
        </p:nvSpPr>
        <p:spPr bwMode="auto">
          <a:xfrm flipH="1">
            <a:off x="7235825" y="4365625"/>
            <a:ext cx="792163" cy="9350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4932041" y="1268760"/>
            <a:ext cx="3732298" cy="64928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000000"/>
                </a:solidFill>
              </a:rPr>
              <a:t>Náhled budoucího ohraničení</a:t>
            </a:r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 flipH="1">
            <a:off x="7080013" y="1918047"/>
            <a:ext cx="792163" cy="9350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3" y="332656"/>
            <a:ext cx="8196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Styl ohraničení můžeme sledovat v náhledu</a:t>
            </a:r>
          </a:p>
        </p:txBody>
      </p:sp>
    </p:spTree>
    <p:extLst>
      <p:ext uri="{BB962C8B-B14F-4D97-AF65-F5344CB8AC3E}">
        <p14:creationId xmlns:p14="http://schemas.microsoft.com/office/powerpoint/2010/main" val="95029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91872" y="188640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6" name="Obdélník 5"/>
          <p:cNvSpPr/>
          <p:nvPr/>
        </p:nvSpPr>
        <p:spPr>
          <a:xfrm>
            <a:off x="343446" y="1754813"/>
            <a:ext cx="86930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Otevři dokument nazvaný </a:t>
            </a:r>
            <a:r>
              <a:rPr lang="cs-CZ" sz="2800" b="1" i="1" dirty="0" smtClean="0"/>
              <a:t>Pozvánka</a:t>
            </a:r>
            <a:endParaRPr lang="cs-CZ" sz="2800" dirty="0">
              <a:effectLst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23528" y="2330877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Upravte pozvánku podle svých představ </a:t>
            </a:r>
          </a:p>
          <a:p>
            <a:r>
              <a:rPr lang="cs-CZ" sz="2800" dirty="0" smtClean="0"/>
              <a:t>	(</a:t>
            </a:r>
            <a:r>
              <a:rPr lang="cs-CZ" sz="2800" dirty="0" smtClean="0"/>
              <a:t>typ písma, velikost a barvu nadpisu).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254025"/>
            <a:ext cx="5328592" cy="3487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395536" y="961564"/>
            <a:ext cx="86930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effectLst/>
              </a:rPr>
              <a:t>Úkol č. 1</a:t>
            </a:r>
            <a:endParaRPr lang="cs-CZ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258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2224236"/>
            <a:ext cx="664845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343446" y="1052736"/>
            <a:ext cx="86930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V dokumentu </a:t>
            </a:r>
            <a:r>
              <a:rPr lang="cs-CZ" sz="2800" b="1" i="1" dirty="0" smtClean="0"/>
              <a:t>Pozvánka</a:t>
            </a:r>
            <a:r>
              <a:rPr lang="cs-CZ" sz="2800" dirty="0" smtClean="0"/>
              <a:t> uprav ohraničení textu podle vzoru</a:t>
            </a:r>
            <a:endParaRPr lang="cs-CZ" sz="2800" dirty="0">
              <a:effectLst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3528" y="332656"/>
            <a:ext cx="86930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effectLst/>
              </a:rPr>
              <a:t>Úkol č. 2</a:t>
            </a:r>
            <a:endParaRPr lang="cs-CZ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330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697" y="1438274"/>
            <a:ext cx="6586767" cy="5015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555701" y="188640"/>
            <a:ext cx="5400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Ohraničení stránky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4924" y="3573463"/>
            <a:ext cx="1645759" cy="7921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Možnosti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ohraničení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505228" y="908720"/>
            <a:ext cx="3243236" cy="79330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Styl ohraničení, barva,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šířka, efekt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696809" y="2205038"/>
            <a:ext cx="790575" cy="431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696809" y="3933825"/>
            <a:ext cx="790575" cy="431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768247" y="4508500"/>
            <a:ext cx="790575" cy="431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4488972" y="1700213"/>
            <a:ext cx="1152525" cy="720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4560409" y="1700213"/>
            <a:ext cx="1081088" cy="30241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4200047" y="1700213"/>
            <a:ext cx="1439862" cy="22336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4592" name="AutoShape 16"/>
          <p:cNvSpPr>
            <a:spLocks/>
          </p:cNvSpPr>
          <p:nvPr/>
        </p:nvSpPr>
        <p:spPr bwMode="auto">
          <a:xfrm>
            <a:off x="1680684" y="2348880"/>
            <a:ext cx="647700" cy="2808288"/>
          </a:xfrm>
          <a:prstGeom prst="leftBrace">
            <a:avLst>
              <a:gd name="adj1" fmla="val 36132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5940425" y="3573464"/>
            <a:ext cx="2879725" cy="7921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Na co chci použít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ohraničení</a:t>
            </a: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7235825" y="4365625"/>
            <a:ext cx="792163" cy="9350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4595" name="AutoShape 19"/>
          <p:cNvSpPr>
            <a:spLocks noChangeArrowheads="1"/>
          </p:cNvSpPr>
          <p:nvPr/>
        </p:nvSpPr>
        <p:spPr bwMode="auto">
          <a:xfrm rot="7501991">
            <a:off x="3738084" y="1123950"/>
            <a:ext cx="1368425" cy="5048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53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3" grpId="0" animBg="1"/>
      <p:bldP spid="24584" grpId="0" animBg="1"/>
      <p:bldP spid="24586" grpId="0" animBg="1"/>
      <p:bldP spid="24587" grpId="0" animBg="1"/>
      <p:bldP spid="24588" grpId="0" animBg="1"/>
      <p:bldP spid="24589" grpId="0" animBg="1"/>
      <p:bldP spid="24590" grpId="0" animBg="1"/>
      <p:bldP spid="24591" grpId="0" animBg="1"/>
      <p:bldP spid="24592" grpId="0" animBg="1"/>
      <p:bldP spid="24593" grpId="0" animBg="1"/>
      <p:bldP spid="24594" grpId="0" animBg="1"/>
      <p:bldP spid="24595" grpId="0" animBg="1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473</Words>
  <Application>Microsoft Office PowerPoint</Application>
  <PresentationFormat>Předvádění na obrazovce (4:3)</PresentationFormat>
  <Paragraphs>69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jjirousova</dc:creator>
  <cp:lastModifiedBy>jjirousova</cp:lastModifiedBy>
  <cp:revision>17</cp:revision>
  <dcterms:created xsi:type="dcterms:W3CDTF">2012-05-04T18:31:32Z</dcterms:created>
  <dcterms:modified xsi:type="dcterms:W3CDTF">2013-01-26T18:23:10Z</dcterms:modified>
</cp:coreProperties>
</file>