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7" r:id="rId10"/>
    <p:sldId id="264" r:id="rId11"/>
    <p:sldId id="265" r:id="rId12"/>
    <p:sldId id="269" r:id="rId13"/>
    <p:sldId id="271" r:id="rId14"/>
    <p:sldId id="266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0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B44C4-9A45-43D9-BA16-5B295DD0416C}" type="datetimeFigureOut">
              <a:rPr lang="cs-CZ" smtClean="0"/>
              <a:t>19.1.2013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99BB1-9255-4872-B3B4-951FBCD0DE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07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4C26D9-CDA1-4A02-B6EA-9D27D3EBD3F4}" type="slidenum">
              <a:rPr lang="cs-CZ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dirty="0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36652-F93D-4D01-9382-580B4A42ADC6}" type="slidenum">
              <a:rPr lang="cs-CZ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DBA85-C60D-4967-9ED7-CC8BF73AE5C5}" type="slidenum">
              <a:rPr lang="cs-CZ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726CB-D5B3-48BE-A4C2-4AC77D2335F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0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F0CC0-8272-4DE4-92BD-0B230761806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7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AAE78-254B-46FA-8F2D-D05361E703E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2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6343B-B0C4-40E6-B45D-4FEDC85EE68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7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57ABB-63C4-4A35-AFDD-73BF6954411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5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E73F3-2C91-4F4A-B678-16F1A350E30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6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288FB-B302-42C8-882E-F04D3DCF32C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3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DEC74-A26F-49A6-9D1B-B5B54C121DB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1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9C46C-48F0-42AF-9A83-3A43FB7D4AA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696A1-0514-4FFE-AAD2-39255F6AF3B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4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00A72-7680-4CBD-8CEF-5E47EDCCEC7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7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33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648C7B-2741-4EDE-B9A2-C8671DD9D56A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9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696913"/>
            <a:ext cx="51530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827088" y="2849563"/>
            <a:ext cx="7777162" cy="25853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název projektu: Šablony Špičák</a:t>
            </a:r>
          </a:p>
          <a:p>
            <a:pPr algn="ctr" eaLnBrk="1" hangingPunct="1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číslo projektu: CZ.1.07/1.4.00/21.2735</a:t>
            </a:r>
          </a:p>
          <a:p>
            <a:pPr algn="ctr" eaLnBrk="1" hangingPunct="1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šablona III/2 </a:t>
            </a:r>
          </a:p>
          <a:p>
            <a:pPr algn="ctr" eaLnBrk="1" hangingPunct="1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autor výukového materiálu: Mgr. Jana Jiroušová, </a:t>
            </a:r>
          </a:p>
          <a:p>
            <a:pPr algn="ctr" eaLnBrk="1" hangingPunct="1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 VM vytvořen: duben 2012, </a:t>
            </a:r>
          </a:p>
          <a:p>
            <a:pPr algn="ctr" eaLnBrk="1" hangingPunct="1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výukový materiál určen pro: 5. ročník, </a:t>
            </a:r>
          </a:p>
          <a:p>
            <a:pPr algn="ctr" eaLnBrk="1" hangingPunct="1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Textový editor  MS Office Word, </a:t>
            </a:r>
            <a:r>
              <a:rPr lang="cs-CZ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Práce s dokumentem - vytvoření nového dokumentu</a:t>
            </a:r>
          </a:p>
          <a:p>
            <a:pPr algn="ctr" eaLnBrk="1" hangingPunct="1"/>
            <a:r>
              <a:rPr lang="cs-CZ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číslo </a:t>
            </a:r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DUM: </a:t>
            </a:r>
            <a:r>
              <a:rPr lang="cs-CZ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32_211_Informatika </a:t>
            </a:r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 komunikační </a:t>
            </a:r>
            <a:r>
              <a:rPr lang="cs-CZ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technologie_04</a:t>
            </a:r>
            <a:endParaRPr lang="cs-CZ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684213" y="5445125"/>
            <a:ext cx="813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i="1" dirty="0">
                <a:solidFill>
                  <a:srgbClr val="000000"/>
                </a:solidFill>
              </a:rPr>
              <a:t>Autorem materiálu a všech jeho částí, není-li uvedeno jinak, je Jana Jiroušová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27088" y="549275"/>
            <a:ext cx="7273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</a:rPr>
              <a:t>Otevření více dokumentů najednou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27088" y="1484313"/>
            <a:ext cx="73453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</a:rPr>
              <a:t>Máte-li v okně MS Word otevřeno více dokumentů, je každý z nich otevřen ve vlastním samostatném okně.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84213" y="3213100"/>
            <a:ext cx="74882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Každý otevřený dokument má své tlačítko v hlavním panelu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258888" y="5445125"/>
            <a:ext cx="72024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dirty="0">
                <a:solidFill>
                  <a:srgbClr val="000000"/>
                </a:solidFill>
              </a:rPr>
              <a:t>Klepnutím na tlačítko jiného panelu otevřete zvolený dokument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6877050" y="3789363"/>
            <a:ext cx="695325" cy="925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6072188" y="3786188"/>
            <a:ext cx="785812" cy="1004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4000500" y="3786188"/>
            <a:ext cx="28575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2286000" y="3789363"/>
            <a:ext cx="4591050" cy="925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741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4786313"/>
            <a:ext cx="92154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67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8" grpId="0"/>
      <p:bldP spid="10249" grpId="0" animBg="1"/>
      <p:bldP spid="10250" grpId="0" animBg="1"/>
      <p:bldP spid="10251" grpId="0" animBg="1"/>
      <p:bldP spid="102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55650" y="357188"/>
            <a:ext cx="5472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600" b="1" dirty="0">
                <a:solidFill>
                  <a:srgbClr val="000000"/>
                </a:solidFill>
              </a:rPr>
              <a:t>Uzavření</a:t>
            </a:r>
            <a:r>
              <a:rPr lang="cs-CZ" sz="3600" dirty="0">
                <a:solidFill>
                  <a:srgbClr val="000000"/>
                </a:solidFill>
              </a:rPr>
              <a:t> </a:t>
            </a:r>
            <a:r>
              <a:rPr lang="cs-CZ" sz="3600" b="1" dirty="0">
                <a:solidFill>
                  <a:srgbClr val="000000"/>
                </a:solidFill>
              </a:rPr>
              <a:t>dokumentů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928688"/>
            <a:ext cx="6873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25"/>
            <a:ext cx="55435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928938"/>
            <a:ext cx="34671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75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1872" y="188640"/>
            <a:ext cx="78488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900" dirty="0">
              <a:solidFill>
                <a:srgbClr val="000000"/>
              </a:solidFill>
              <a:latin typeface="Century Gothic"/>
            </a:endParaRPr>
          </a:p>
          <a:p>
            <a:r>
              <a:rPr lang="cs-CZ" sz="3200" b="1" dirty="0" smtClean="0">
                <a:latin typeface="Century Gothic"/>
              </a:rPr>
              <a:t>Úkoly pro samostatnou práci: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3606" y="1158223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cs-CZ" sz="2800" dirty="0" smtClean="0"/>
              <a:t>Otevři prázdný dokument MS Office Word. Vyber z MS Office Online šablon kategorii Více kategorií a z nich vyber Omalovánky, hádanky a hlavolamy. </a:t>
            </a:r>
            <a:endParaRPr lang="cs-CZ" sz="28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397210" y="3356992"/>
            <a:ext cx="84232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Stáhni Omalovánku ke svátku svatého Patrika a doplň podle své fantazie.</a:t>
            </a:r>
            <a:endParaRPr lang="cs-CZ" sz="2800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4491117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Ulož omalovánku do svého adresáře pod názvem </a:t>
            </a:r>
            <a:r>
              <a:rPr lang="cs-CZ" sz="2800" b="1" i="1" dirty="0" err="1"/>
              <a:t>O</a:t>
            </a:r>
            <a:r>
              <a:rPr lang="cs-CZ" sz="2800" b="1" i="1" dirty="0" err="1" smtClean="0"/>
              <a:t>malovanka</a:t>
            </a:r>
            <a:r>
              <a:rPr lang="cs-CZ" sz="2800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405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1872" y="188640"/>
            <a:ext cx="78488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900" dirty="0">
              <a:solidFill>
                <a:srgbClr val="000000"/>
              </a:solidFill>
              <a:latin typeface="Century Gothic"/>
            </a:endParaRPr>
          </a:p>
          <a:p>
            <a:r>
              <a:rPr lang="cs-CZ" sz="3200" b="1" dirty="0" smtClean="0">
                <a:latin typeface="Century Gothic"/>
              </a:rPr>
              <a:t>Úkoly pro samostatnou práci:</a:t>
            </a:r>
            <a:endParaRPr lang="cs-CZ" sz="3200" b="1" dirty="0"/>
          </a:p>
        </p:txBody>
      </p:sp>
      <p:sp>
        <p:nvSpPr>
          <p:cNvPr id="3" name="Obdélník 2"/>
          <p:cNvSpPr/>
          <p:nvPr/>
        </p:nvSpPr>
        <p:spPr>
          <a:xfrm>
            <a:off x="498450" y="1556637"/>
            <a:ext cx="8244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Otevři prázdný dokument MS Office Word.</a:t>
            </a:r>
            <a:endParaRPr lang="cs-CZ" sz="2800" dirty="0">
              <a:effectLst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14139" y="2564904"/>
            <a:ext cx="8244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Otevři </a:t>
            </a:r>
            <a:r>
              <a:rPr lang="cs-CZ" sz="2800" dirty="0"/>
              <a:t>více dokumentů z Posledních dokumentů najednou, </a:t>
            </a:r>
            <a:r>
              <a:rPr lang="cs-CZ" sz="2800" dirty="0" smtClean="0"/>
              <a:t>přepínej </a:t>
            </a:r>
            <a:r>
              <a:rPr lang="cs-CZ" sz="2800" dirty="0"/>
              <a:t>mezi dokumenty </a:t>
            </a:r>
            <a:r>
              <a:rPr lang="cs-CZ" sz="2800" dirty="0" smtClean="0"/>
              <a:t>a prohlížej jednotlivé dokumenty. </a:t>
            </a:r>
            <a:endParaRPr lang="cs-CZ" sz="2800" dirty="0">
              <a:effectLst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67544" y="5570076"/>
            <a:ext cx="8244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Otevřené a prohlídnuté dokumenty uzavři.</a:t>
            </a:r>
            <a:endParaRPr lang="cs-CZ" sz="2800" dirty="0">
              <a:effectLst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32048" y="4203815"/>
            <a:ext cx="8244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V postupně otevíraných dokumentech najdi </a:t>
            </a:r>
            <a:r>
              <a:rPr lang="cs-CZ" sz="2800" dirty="0"/>
              <a:t>informaci o tématu na příští hodinu.</a:t>
            </a:r>
            <a:endParaRPr lang="cs-CZ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95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0648"/>
            <a:ext cx="84969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Anotace: </a:t>
            </a:r>
            <a:endParaRPr lang="cs-CZ" dirty="0"/>
          </a:p>
          <a:p>
            <a:r>
              <a:rPr lang="cs-CZ" dirty="0" smtClean="0"/>
              <a:t>Práce s dokumentem MS Word – vytvoření nového dokumentu pomocí šablony.</a:t>
            </a:r>
          </a:p>
          <a:p>
            <a:r>
              <a:rPr lang="cs-CZ" b="1" dirty="0" smtClean="0"/>
              <a:t>Očekávaný výstup</a:t>
            </a:r>
            <a:r>
              <a:rPr lang="cs-CZ" dirty="0" smtClean="0"/>
              <a:t>: žáci zvládají vytvořit dokument a využít k tomu nainstalované šablony i šablony  Microsoft Office Online. Zvládá otevřít více dokumentů najednou, využít tlačítko Start i tlačítko Office k otevírání dokumentů. </a:t>
            </a:r>
            <a:endParaRPr lang="cs-CZ" dirty="0"/>
          </a:p>
          <a:p>
            <a:r>
              <a:rPr lang="cs-CZ" b="1" dirty="0" smtClean="0"/>
              <a:t>Frontální prezentace:</a:t>
            </a:r>
            <a:r>
              <a:rPr lang="cs-CZ" dirty="0" smtClean="0"/>
              <a:t> </a:t>
            </a:r>
          </a:p>
          <a:p>
            <a:r>
              <a:rPr lang="cs-CZ" dirty="0" smtClean="0"/>
              <a:t>Během frontální prezentace, která je průvodcem novými pojmy si žáci nové </a:t>
            </a:r>
            <a:r>
              <a:rPr lang="cs-CZ" dirty="0"/>
              <a:t>poznatky zkoušejí </a:t>
            </a:r>
            <a:r>
              <a:rPr lang="cs-CZ" dirty="0" smtClean="0"/>
              <a:t>v otevřeném dokumentu Word a </a:t>
            </a:r>
            <a:r>
              <a:rPr lang="cs-CZ" dirty="0"/>
              <a:t>získají potřebné </a:t>
            </a:r>
            <a:r>
              <a:rPr lang="cs-CZ" dirty="0" smtClean="0"/>
              <a:t>dovednosti</a:t>
            </a:r>
            <a:r>
              <a:rPr lang="cs-CZ" dirty="0"/>
              <a:t>. </a:t>
            </a:r>
          </a:p>
          <a:p>
            <a:r>
              <a:rPr lang="cs-CZ" dirty="0" smtClean="0"/>
              <a:t>Snímek č. 3 - 5: Postup vytváření nového dokumentu pomocí nainstalovaných šablon.</a:t>
            </a:r>
          </a:p>
          <a:p>
            <a:r>
              <a:rPr lang="cs-CZ" dirty="0" smtClean="0"/>
              <a:t>Snímek č. 6: </a:t>
            </a:r>
            <a:r>
              <a:rPr lang="cs-CZ" dirty="0"/>
              <a:t>Postup vytváření nového dokumentu pomocí </a:t>
            </a:r>
            <a:r>
              <a:rPr lang="cs-CZ" dirty="0" smtClean="0"/>
              <a:t>šablon Online.</a:t>
            </a:r>
          </a:p>
          <a:p>
            <a:r>
              <a:rPr lang="cs-CZ" dirty="0" smtClean="0"/>
              <a:t>Snímek č. </a:t>
            </a:r>
            <a:r>
              <a:rPr lang="cs-CZ" dirty="0" smtClean="0"/>
              <a:t>8 - 9: </a:t>
            </a:r>
            <a:r>
              <a:rPr lang="cs-CZ" dirty="0" smtClean="0"/>
              <a:t>Různé způsoby otevírání existujícího dokumentu.</a:t>
            </a:r>
          </a:p>
          <a:p>
            <a:r>
              <a:rPr lang="cs-CZ" dirty="0"/>
              <a:t>Snímek </a:t>
            </a:r>
            <a:r>
              <a:rPr lang="cs-CZ" dirty="0" smtClean="0"/>
              <a:t>č. </a:t>
            </a:r>
            <a:r>
              <a:rPr lang="cs-CZ" dirty="0" smtClean="0"/>
              <a:t>10</a:t>
            </a:r>
            <a:r>
              <a:rPr lang="cs-CZ" dirty="0" smtClean="0"/>
              <a:t>: </a:t>
            </a:r>
            <a:r>
              <a:rPr lang="cs-CZ" dirty="0" smtClean="0"/>
              <a:t>Postup při otevření více dokumentů najednou. </a:t>
            </a:r>
          </a:p>
          <a:p>
            <a:r>
              <a:rPr lang="cs-CZ" dirty="0" smtClean="0"/>
              <a:t>Snímek č. </a:t>
            </a:r>
            <a:r>
              <a:rPr lang="cs-CZ" dirty="0" smtClean="0"/>
              <a:t>11: </a:t>
            </a:r>
            <a:r>
              <a:rPr lang="cs-CZ" dirty="0" smtClean="0"/>
              <a:t>Zavírání dokumentů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Fixace</a:t>
            </a:r>
            <a:r>
              <a:rPr lang="cs-CZ" dirty="0" smtClean="0"/>
              <a:t>:</a:t>
            </a:r>
          </a:p>
          <a:p>
            <a:r>
              <a:rPr lang="cs-CZ" dirty="0" smtClean="0"/>
              <a:t>Snímek č. 7: Samostatná práce – stažení šablony online a úpravy v této šabloně.</a:t>
            </a:r>
          </a:p>
          <a:p>
            <a:r>
              <a:rPr lang="cs-CZ" dirty="0" smtClean="0"/>
              <a:t>Snímek č. 12: Samostatná práce – </a:t>
            </a:r>
            <a:r>
              <a:rPr lang="cs-CZ" dirty="0"/>
              <a:t>stažení šablony online a úpravy v této </a:t>
            </a:r>
            <a:r>
              <a:rPr lang="cs-CZ" dirty="0" smtClean="0"/>
              <a:t>šabloně.</a:t>
            </a:r>
          </a:p>
          <a:p>
            <a:r>
              <a:rPr lang="cs-CZ" dirty="0" smtClean="0"/>
              <a:t>Snímek č. 13: Samostatná práce – otevření více dokumentů najednou, přepínání mezi dokumenty a vyhledávání zadané  informace.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9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548680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Zdroje: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NAVRÁTIL, Pavel. </a:t>
            </a:r>
            <a:r>
              <a:rPr lang="cs-CZ" i="1" dirty="0"/>
              <a:t>S počítačem na základní škole</a:t>
            </a:r>
            <a:r>
              <a:rPr lang="cs-CZ" dirty="0"/>
              <a:t>. Kralice na Hané: </a:t>
            </a:r>
            <a:r>
              <a:rPr lang="cs-CZ" dirty="0" err="1"/>
              <a:t>Computer</a:t>
            </a:r>
            <a:r>
              <a:rPr lang="cs-CZ" dirty="0"/>
              <a:t> Media s.r.o., 2005, ISBN 80-86686-49-3.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KOVÁŘOVÁ, Libuše; NĚMEC, Vladimír; JIŘÍČEK, Michal a kol. </a:t>
            </a:r>
            <a:r>
              <a:rPr lang="cs-CZ" i="1" dirty="0"/>
              <a:t>Informatika pro základní školy</a:t>
            </a:r>
            <a:r>
              <a:rPr lang="cs-CZ" dirty="0"/>
              <a:t>. Kralice na Hané: </a:t>
            </a:r>
            <a:r>
              <a:rPr lang="cs-CZ" dirty="0" err="1"/>
              <a:t>Computer</a:t>
            </a:r>
            <a:r>
              <a:rPr lang="cs-CZ" dirty="0"/>
              <a:t> Media, 2009, ISBN 978-80-7402-015-5.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MS Office Klipart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7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700808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0000"/>
                </a:solidFill>
                <a:latin typeface="Comic Sans MS" pitchFamily="66" charset="0"/>
              </a:rPr>
              <a:t>Práce s dokumentem – vytvoření nového </a:t>
            </a:r>
            <a:r>
              <a:rPr lang="cs-CZ" sz="4000" b="1" dirty="0" smtClean="0">
                <a:solidFill>
                  <a:srgbClr val="000000"/>
                </a:solidFill>
                <a:latin typeface="Comic Sans MS" pitchFamily="66" charset="0"/>
              </a:rPr>
              <a:t>dokumentu pomocí šablony</a:t>
            </a:r>
            <a:endParaRPr lang="cs-CZ" sz="40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42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55650" y="332656"/>
            <a:ext cx="7129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600" b="1" dirty="0">
                <a:solidFill>
                  <a:srgbClr val="000000"/>
                </a:solidFill>
              </a:rPr>
              <a:t>Vytvoření nového dokumentu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592138" y="1720850"/>
            <a:ext cx="635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92138" y="1127918"/>
            <a:ext cx="77041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</a:rPr>
              <a:t>MS Word používá při vytváření nového dokumentu tzv. šablony (tiskopis, formulář), vy si můžete vybrat z předem připravených šablon, nebo si vytvořit vlastní šablonu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91554" y="6284168"/>
            <a:ext cx="4103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</a:rPr>
              <a:t>Příkladem je </a:t>
            </a:r>
            <a:r>
              <a:rPr lang="cs-CZ" sz="2400" b="1" dirty="0">
                <a:solidFill>
                  <a:srgbClr val="000000"/>
                </a:solidFill>
              </a:rPr>
              <a:t>životopis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13" y="2474168"/>
            <a:ext cx="48863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74"/>
          <a:stretch/>
        </p:blipFill>
        <p:spPr bwMode="auto">
          <a:xfrm>
            <a:off x="6372200" y="3843338"/>
            <a:ext cx="248523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516216" y="4686973"/>
            <a:ext cx="1524646" cy="6189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05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9" grpId="0"/>
      <p:bldP spid="3081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55650" y="214313"/>
            <a:ext cx="7129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600" b="1" dirty="0">
                <a:solidFill>
                  <a:srgbClr val="000000"/>
                </a:solidFill>
              </a:rPr>
              <a:t>Vytvoření nového dokumentu pomocí šablony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5" y="1414463"/>
            <a:ext cx="904081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1750" y="1988840"/>
            <a:ext cx="129989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403648" y="1916832"/>
            <a:ext cx="1503784" cy="3313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402039" y="2276872"/>
            <a:ext cx="1299890" cy="1440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585222" y="2687716"/>
            <a:ext cx="2307257" cy="2901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235168" y="6331273"/>
            <a:ext cx="129989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53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0709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ovéPole 2"/>
          <p:cNvSpPr txBox="1">
            <a:spLocks noChangeArrowheads="1"/>
          </p:cNvSpPr>
          <p:nvPr/>
        </p:nvSpPr>
        <p:spPr bwMode="auto">
          <a:xfrm>
            <a:off x="179512" y="188640"/>
            <a:ext cx="88914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srgbClr val="000000"/>
                </a:solidFill>
              </a:rPr>
              <a:t>Příkladem </a:t>
            </a:r>
            <a:r>
              <a:rPr lang="cs-CZ" sz="2800" dirty="0">
                <a:solidFill>
                  <a:srgbClr val="000000"/>
                </a:solidFill>
              </a:rPr>
              <a:t>vytvoření nového dokumentu podle šablony je </a:t>
            </a:r>
            <a:r>
              <a:rPr lang="cs-CZ" sz="2800" b="1" dirty="0">
                <a:solidFill>
                  <a:srgbClr val="000000"/>
                </a:solidFill>
              </a:rPr>
              <a:t>životopis</a:t>
            </a:r>
          </a:p>
        </p:txBody>
      </p:sp>
      <p:sp>
        <p:nvSpPr>
          <p:cNvPr id="4" name="Obdélník 3"/>
          <p:cNvSpPr/>
          <p:nvPr/>
        </p:nvSpPr>
        <p:spPr>
          <a:xfrm>
            <a:off x="1331640" y="3525204"/>
            <a:ext cx="1299890" cy="16319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9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8956675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ovéPole 3"/>
          <p:cNvSpPr txBox="1">
            <a:spLocks noChangeArrowheads="1"/>
          </p:cNvSpPr>
          <p:nvPr/>
        </p:nvSpPr>
        <p:spPr bwMode="auto">
          <a:xfrm>
            <a:off x="428625" y="642938"/>
            <a:ext cx="9001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Šablony ke stažení online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6772275" y="5572125"/>
            <a:ext cx="172878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000000"/>
                </a:solidFill>
                <a:cs typeface="Arial" charset="0"/>
              </a:rPr>
              <a:t>náhled</a:t>
            </a:r>
          </a:p>
        </p:txBody>
      </p:sp>
      <p:pic>
        <p:nvPicPr>
          <p:cNvPr id="15366" name="Picture 6" descr="C:\Users\jjirousova\AppData\Local\Microsoft\Windows\Temporary Internet Files\Content.IE5\NFQEK100\MC9004420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90488"/>
            <a:ext cx="1209675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1750" y="1988840"/>
            <a:ext cx="129989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331640" y="2141240"/>
            <a:ext cx="1299890" cy="143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6960" y="5896930"/>
            <a:ext cx="129989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201173" y="6159823"/>
            <a:ext cx="129989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2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1872" y="188640"/>
            <a:ext cx="78488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900" dirty="0">
              <a:solidFill>
                <a:srgbClr val="000000"/>
              </a:solidFill>
              <a:latin typeface="Century Gothic"/>
            </a:endParaRPr>
          </a:p>
          <a:p>
            <a:r>
              <a:rPr lang="cs-CZ" sz="3200" b="1" dirty="0" smtClean="0">
                <a:latin typeface="Century Gothic"/>
              </a:rPr>
              <a:t>Úkoly pro samostatnou práci: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3606" y="1158223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cs-CZ" sz="2800" dirty="0" smtClean="0"/>
              <a:t>Otevři prázdný dokument MS Office Word. Vyber z MS Office Online šablon kategorii Pozvánky, Pozvánky na party a vyber si jednu z pozvánek.</a:t>
            </a:r>
            <a:endParaRPr lang="cs-CZ" sz="28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397210" y="3356992"/>
            <a:ext cx="84232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Stáhni tuto pozvánku a uprav dle svých nápadů.</a:t>
            </a:r>
            <a:endParaRPr lang="cs-CZ" sz="2800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430167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Ulož pozvánku do svého adresáře i na síťový disk, od názvem </a:t>
            </a:r>
            <a:r>
              <a:rPr lang="cs-CZ" sz="2800" b="1" i="1" dirty="0" err="1" smtClean="0"/>
              <a:t>Pozvanka</a:t>
            </a:r>
            <a:r>
              <a:rPr lang="cs-CZ" sz="2800" b="1" i="1" dirty="0" smtClean="0"/>
              <a:t> a vaše příjmení</a:t>
            </a:r>
            <a:r>
              <a:rPr lang="cs-CZ" sz="2800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68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1" y="1268760"/>
            <a:ext cx="3852862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11560" y="372459"/>
            <a:ext cx="6134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dirty="0">
                <a:solidFill>
                  <a:srgbClr val="000000"/>
                </a:solidFill>
              </a:rPr>
              <a:t>Pokud znáte </a:t>
            </a:r>
            <a:r>
              <a:rPr lang="cs-CZ" sz="3600" dirty="0">
                <a:solidFill>
                  <a:srgbClr val="000000"/>
                </a:solidFill>
              </a:rPr>
              <a:t>cestu</a:t>
            </a:r>
            <a:r>
              <a:rPr lang="cs-CZ" sz="3200" dirty="0">
                <a:solidFill>
                  <a:srgbClr val="000000"/>
                </a:solidFill>
              </a:rPr>
              <a:t> k dokumentu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946525" y="2934097"/>
            <a:ext cx="1223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</a:rPr>
              <a:t>Start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72188" y="3756422"/>
            <a:ext cx="2232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</a:rPr>
              <a:t> Počítač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127750" y="2276872"/>
            <a:ext cx="1944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</a:rPr>
              <a:t>Dokumenty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5143500" y="2519760"/>
            <a:ext cx="1000125" cy="642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5143500" y="3162697"/>
            <a:ext cx="571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5143500" y="3162697"/>
            <a:ext cx="1071563" cy="928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95" name="Obdélník 12"/>
          <p:cNvSpPr>
            <a:spLocks noChangeArrowheads="1"/>
          </p:cNvSpPr>
          <p:nvPr/>
        </p:nvSpPr>
        <p:spPr bwMode="auto">
          <a:xfrm>
            <a:off x="6143625" y="2832497"/>
            <a:ext cx="3000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  <a:cs typeface="Arial" charset="0"/>
              </a:rPr>
              <a:t>Naposledy otevřené dokumenty</a:t>
            </a:r>
          </a:p>
        </p:txBody>
      </p:sp>
      <p:sp>
        <p:nvSpPr>
          <p:cNvPr id="19" name="Šipka doprava 18"/>
          <p:cNvSpPr/>
          <p:nvPr/>
        </p:nvSpPr>
        <p:spPr>
          <a:xfrm rot="13612176">
            <a:off x="377032" y="6242844"/>
            <a:ext cx="785812" cy="285750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3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5" grpId="0"/>
      <p:bldP spid="9227" grpId="0" animBg="1"/>
      <p:bldP spid="9228" grpId="0" animBg="1"/>
      <p:bldP spid="9229" grpId="0" animBg="1"/>
      <p:bldP spid="16395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/>
          <p:cNvSpPr>
            <a:spLocks noChangeShapeType="1"/>
          </p:cNvSpPr>
          <p:nvPr/>
        </p:nvSpPr>
        <p:spPr bwMode="auto">
          <a:xfrm>
            <a:off x="3419872" y="1877795"/>
            <a:ext cx="3175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43" y="3523382"/>
            <a:ext cx="3643313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15"/>
          <p:cNvSpPr txBox="1">
            <a:spLocks noChangeArrowheads="1"/>
          </p:cNvSpPr>
          <p:nvPr/>
        </p:nvSpPr>
        <p:spPr bwMode="auto">
          <a:xfrm>
            <a:off x="2232024" y="1329996"/>
            <a:ext cx="328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Tlačítko Office</a:t>
            </a:r>
          </a:p>
        </p:txBody>
      </p:sp>
      <p:sp>
        <p:nvSpPr>
          <p:cNvPr id="5" name="TextovéPole 16"/>
          <p:cNvSpPr txBox="1">
            <a:spLocks noChangeArrowheads="1"/>
          </p:cNvSpPr>
          <p:nvPr/>
        </p:nvSpPr>
        <p:spPr bwMode="auto">
          <a:xfrm>
            <a:off x="2303462" y="2377858"/>
            <a:ext cx="3643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Poslední dokumenty</a:t>
            </a:r>
          </a:p>
        </p:txBody>
      </p:sp>
      <p:sp>
        <p:nvSpPr>
          <p:cNvPr id="6" name="Šipka doprava 5"/>
          <p:cNvSpPr/>
          <p:nvPr/>
        </p:nvSpPr>
        <p:spPr>
          <a:xfrm rot="8021252">
            <a:off x="1485924" y="3070151"/>
            <a:ext cx="785813" cy="285750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1560" y="372459"/>
            <a:ext cx="6134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dirty="0">
                <a:solidFill>
                  <a:srgbClr val="000000"/>
                </a:solidFill>
              </a:rPr>
              <a:t>Pokud znáte </a:t>
            </a:r>
            <a:r>
              <a:rPr lang="cs-CZ" sz="3600" dirty="0">
                <a:solidFill>
                  <a:srgbClr val="000000"/>
                </a:solidFill>
              </a:rPr>
              <a:t>cestu</a:t>
            </a:r>
            <a:r>
              <a:rPr lang="cs-CZ" sz="3200" dirty="0">
                <a:solidFill>
                  <a:srgbClr val="000000"/>
                </a:solidFill>
              </a:rPr>
              <a:t> k dokumentu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292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606</Words>
  <Application>Microsoft Office PowerPoint</Application>
  <PresentationFormat>Předvádění na obrazovce (4:3)</PresentationFormat>
  <Paragraphs>68</Paragraphs>
  <Slides>15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jjirousova</dc:creator>
  <cp:lastModifiedBy>jjirousova</cp:lastModifiedBy>
  <cp:revision>12</cp:revision>
  <dcterms:created xsi:type="dcterms:W3CDTF">2012-04-10T18:16:34Z</dcterms:created>
  <dcterms:modified xsi:type="dcterms:W3CDTF">2013-01-19T19:29:46Z</dcterms:modified>
</cp:coreProperties>
</file>