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BCD43-B41C-4FEF-A249-F6A21957F35F}" type="datetimeFigureOut">
              <a:rPr lang="cs-CZ" smtClean="0"/>
              <a:t>19.1.2013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715F7-D54B-448C-AAA2-E22445C31E6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67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5A0B9-46FB-4CD6-95A8-4B4F5C02B432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Žáci si zkouší přiblížit a</a:t>
            </a:r>
            <a:r>
              <a:rPr lang="cs-CZ" baseline="0" dirty="0" smtClean="0"/>
              <a:t> oddálit stránku různými způsoby.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15F7-D54B-448C-AAA2-E22445C31E6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82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013B7-743D-4167-BE03-B34373C53DD9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9E81-C484-4E88-A87A-ED1A09C28F7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1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627F-E87A-4132-B963-CF1F3BF140A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3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13CF-C325-48F8-990C-27C9C916E63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B1E1-23A2-4C6F-9A0E-A210E59FA32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3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8B828-B1D7-45B3-916B-9B5B6DB38A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5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6C956-EFDD-40C4-A9B0-C7804A41910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9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FB33-1A0C-4370-8F6A-AA22B0BDA6C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26A7-8C28-4001-BE96-5B6E1BBB5BD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205D-F3A1-4A16-8228-755BCD029DA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4453-3103-48DA-A8AB-2D71210948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7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A932E-7E07-4DB2-9F49-50FA5F43840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6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33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7C5DE-8E7F-4443-BD79-F20A7701E2F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696913"/>
            <a:ext cx="51530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827088" y="2849563"/>
            <a:ext cx="7777162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VM vytvořen: duben 2012, 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výukový materiál určen pro: 5. ročník, 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Textový editor  MS Office Word,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Popis prostředí  </a:t>
            </a: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MS Word</a:t>
            </a:r>
          </a:p>
          <a:p>
            <a:pPr algn="ctr" eaLnBrk="1" hangingPunct="1"/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 komunikační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technologie_02</a:t>
            </a:r>
            <a:endParaRPr lang="cs-CZ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684213" y="5445125"/>
            <a:ext cx="813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i="1" dirty="0"/>
              <a:t>Autorem materiálu a všech jeho částí, není-li uvedeno jinak, je Jana Jiroušová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5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228600" y="4857750"/>
            <a:ext cx="1981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Aktuální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stránka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214313" y="809625"/>
            <a:ext cx="4786312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Aktuální stránka/celkový počet stran</a:t>
            </a:r>
          </a:p>
        </p:txBody>
      </p:sp>
      <p:sp>
        <p:nvSpPr>
          <p:cNvPr id="18437" name="Line 12"/>
          <p:cNvSpPr>
            <a:spLocks noChangeShapeType="1"/>
          </p:cNvSpPr>
          <p:nvPr/>
        </p:nvSpPr>
        <p:spPr bwMode="auto">
          <a:xfrm flipH="1" flipV="1">
            <a:off x="504825" y="2214563"/>
            <a:ext cx="923925" cy="26431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338513"/>
            <a:ext cx="55911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ovéPole 8"/>
          <p:cNvSpPr txBox="1">
            <a:spLocks noChangeArrowheads="1"/>
          </p:cNvSpPr>
          <p:nvPr/>
        </p:nvSpPr>
        <p:spPr bwMode="auto">
          <a:xfrm>
            <a:off x="3143250" y="5926138"/>
            <a:ext cx="5214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</a:rPr>
              <a:t>Možnost rychlého přesunu ve vícestránkovém dokumentu</a:t>
            </a:r>
          </a:p>
        </p:txBody>
      </p:sp>
      <p:sp>
        <p:nvSpPr>
          <p:cNvPr id="18440" name="TextovéPole 9"/>
          <p:cNvSpPr txBox="1">
            <a:spLocks noChangeArrowheads="1"/>
          </p:cNvSpPr>
          <p:nvPr/>
        </p:nvSpPr>
        <p:spPr bwMode="auto">
          <a:xfrm>
            <a:off x="4929188" y="357188"/>
            <a:ext cx="4214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</a:rPr>
              <a:t>Rychlá nabídka např. přesun na další stránku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6786563" y="714375"/>
            <a:ext cx="2286000" cy="12144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928813"/>
            <a:ext cx="1752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 animBg="1"/>
      <p:bldP spid="18437" grpId="0" animBg="1"/>
      <p:bldP spid="18439" grpId="0"/>
      <p:bldP spid="184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9438" y="476672"/>
            <a:ext cx="79270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Anotace: </a:t>
            </a:r>
            <a:endParaRPr lang="cs-CZ" dirty="0"/>
          </a:p>
          <a:p>
            <a:r>
              <a:rPr lang="cs-CZ" dirty="0" smtClean="0"/>
              <a:t>Popis prostředí  MS Word</a:t>
            </a:r>
          </a:p>
          <a:p>
            <a:r>
              <a:rPr lang="cs-CZ" b="1" dirty="0" smtClean="0"/>
              <a:t>Očekávaný výstup</a:t>
            </a:r>
            <a:r>
              <a:rPr lang="cs-CZ" dirty="0" smtClean="0"/>
              <a:t>: podrobnější seznámí s prostředím Wordu, poznávají </a:t>
            </a:r>
            <a:r>
              <a:rPr lang="cs-CZ" dirty="0"/>
              <a:t>pracovní plochu Wordu, </a:t>
            </a:r>
            <a:r>
              <a:rPr lang="cs-CZ" dirty="0" smtClean="0"/>
              <a:t>chápou systém pás </a:t>
            </a:r>
            <a:r>
              <a:rPr lang="cs-CZ" dirty="0"/>
              <a:t>karet, </a:t>
            </a:r>
            <a:r>
              <a:rPr lang="cs-CZ" dirty="0" smtClean="0"/>
              <a:t>rozumí informacím ve stavovém řádku, zvládnou vlastní nastavení stavového řádku.</a:t>
            </a:r>
            <a:endParaRPr lang="cs-CZ" dirty="0"/>
          </a:p>
          <a:p>
            <a:r>
              <a:rPr lang="cs-CZ" b="1" dirty="0" smtClean="0"/>
              <a:t>Frontální prezentace:</a:t>
            </a:r>
            <a:r>
              <a:rPr lang="cs-CZ" dirty="0" smtClean="0"/>
              <a:t> </a:t>
            </a:r>
          </a:p>
          <a:p>
            <a:r>
              <a:rPr lang="cs-CZ" dirty="0" smtClean="0"/>
              <a:t>Během frontální prezentace, která je průvodcem novými pojmy si žáci spouští Word. Nové </a:t>
            </a:r>
            <a:r>
              <a:rPr lang="cs-CZ" dirty="0"/>
              <a:t>poznatky zkoušejí a získají potřebné </a:t>
            </a:r>
            <a:r>
              <a:rPr lang="cs-CZ" dirty="0" smtClean="0"/>
              <a:t>dovednosti</a:t>
            </a:r>
            <a:r>
              <a:rPr lang="cs-CZ" dirty="0"/>
              <a:t>. </a:t>
            </a:r>
          </a:p>
          <a:p>
            <a:r>
              <a:rPr lang="cs-CZ" dirty="0" smtClean="0"/>
              <a:t>Snímek č. 3 - 4: Umístění funkcí Wordu do pásů karet a do skupin.</a:t>
            </a:r>
          </a:p>
          <a:p>
            <a:r>
              <a:rPr lang="cs-CZ" dirty="0" smtClean="0"/>
              <a:t>Snímek č. 5: Umístění pravítek, možnost skrýt pravítko.</a:t>
            </a:r>
          </a:p>
          <a:p>
            <a:r>
              <a:rPr lang="cs-CZ" dirty="0" smtClean="0"/>
              <a:t>Snímek č. 6, 9: Umístění informací o dokumentu ve stavovém řádku.</a:t>
            </a:r>
          </a:p>
          <a:p>
            <a:r>
              <a:rPr lang="cs-CZ" dirty="0" smtClean="0"/>
              <a:t>Snímek č. 7: Druhá varianta umístění Lupy (</a:t>
            </a:r>
            <a:r>
              <a:rPr lang="cs-CZ" dirty="0"/>
              <a:t>Po otevření dokumentu se zobrazí dokument v procentuální velikosti zobrazení, ve kterém byl naposledy </a:t>
            </a:r>
            <a:r>
              <a:rPr lang="cs-CZ" dirty="0" smtClean="0"/>
              <a:t>uložen), na kartě </a:t>
            </a:r>
            <a:r>
              <a:rPr lang="cs-CZ" dirty="0" smtClean="0"/>
              <a:t>Zobrazení.</a:t>
            </a:r>
          </a:p>
          <a:p>
            <a:r>
              <a:rPr lang="cs-CZ" b="1" dirty="0" smtClean="0"/>
              <a:t>Fixace:</a:t>
            </a:r>
          </a:p>
          <a:p>
            <a:r>
              <a:rPr lang="cs-CZ" dirty="0" smtClean="0"/>
              <a:t>Snímek č. </a:t>
            </a:r>
            <a:r>
              <a:rPr lang="cs-CZ" dirty="0" smtClean="0"/>
              <a:t>8: Procvičení a samostatná práce – práce s lupu.</a:t>
            </a:r>
            <a:endParaRPr lang="cs-CZ" dirty="0" smtClean="0"/>
          </a:p>
          <a:p>
            <a:r>
              <a:rPr lang="cs-CZ" b="1" dirty="0"/>
              <a:t>Frontální prezentace:</a:t>
            </a:r>
            <a:r>
              <a:rPr lang="cs-CZ" dirty="0"/>
              <a:t> </a:t>
            </a:r>
          </a:p>
          <a:p>
            <a:r>
              <a:rPr lang="cs-CZ" dirty="0" smtClean="0"/>
              <a:t>Snímek </a:t>
            </a:r>
            <a:r>
              <a:rPr lang="cs-CZ" dirty="0" smtClean="0"/>
              <a:t>č. </a:t>
            </a:r>
            <a:r>
              <a:rPr lang="cs-CZ" dirty="0" smtClean="0"/>
              <a:t>9 - 10: </a:t>
            </a:r>
            <a:r>
              <a:rPr lang="cs-CZ" dirty="0" smtClean="0"/>
              <a:t>Vlastní nastavení Stavového řádku. </a:t>
            </a:r>
          </a:p>
          <a:p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5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908720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Zdroje: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NAVRÁTIL, Pavel. </a:t>
            </a:r>
            <a:r>
              <a:rPr lang="cs-CZ" i="1" dirty="0"/>
              <a:t>S počítačem na základní škole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 s.r.o., 2005, ISBN 80-86686-49-3.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KOVÁŘOVÁ, Libuše; NĚMEC, Vladimír; JIŘÍČEK, Michal a kol. </a:t>
            </a:r>
            <a:r>
              <a:rPr lang="cs-CZ" i="1" dirty="0"/>
              <a:t>Informatika pro základní školy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Media, 2009, ISBN 978-80-7402-015-5.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MS Office Klipart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4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84482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Popis prostředí MS WORD</a:t>
            </a:r>
            <a:endParaRPr lang="cs-CZ" sz="6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075"/>
            <a:ext cx="892968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43000" y="1428750"/>
            <a:ext cx="2287588" cy="1450975"/>
            <a:chOff x="1655" y="1008"/>
            <a:chExt cx="1441" cy="914"/>
          </a:xfrm>
        </p:grpSpPr>
        <p:sp>
          <p:nvSpPr>
            <p:cNvPr id="12301" name="Rectangle 6"/>
            <p:cNvSpPr>
              <a:spLocks noChangeArrowheads="1"/>
            </p:cNvSpPr>
            <p:nvPr/>
          </p:nvSpPr>
          <p:spPr bwMode="auto">
            <a:xfrm>
              <a:off x="2105" y="1008"/>
              <a:ext cx="991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Pás karet</a:t>
              </a:r>
            </a:p>
          </p:txBody>
        </p:sp>
        <p:sp>
          <p:nvSpPr>
            <p:cNvPr id="12302" name="Line 12"/>
            <p:cNvSpPr>
              <a:spLocks noChangeShapeType="1"/>
            </p:cNvSpPr>
            <p:nvPr/>
          </p:nvSpPr>
          <p:spPr bwMode="auto">
            <a:xfrm flipH="1">
              <a:off x="1655" y="1323"/>
              <a:ext cx="765" cy="599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244" name="Line 13"/>
          <p:cNvSpPr>
            <a:spLocks noChangeShapeType="1"/>
          </p:cNvSpPr>
          <p:nvPr/>
        </p:nvSpPr>
        <p:spPr bwMode="auto">
          <a:xfrm flipH="1" flipV="1">
            <a:off x="1571625" y="3786188"/>
            <a:ext cx="857250" cy="1214437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42938" y="-2857500"/>
            <a:ext cx="8039100" cy="3819525"/>
            <a:chOff x="135" y="1350"/>
            <a:chExt cx="5064" cy="2406"/>
          </a:xfrm>
        </p:grpSpPr>
        <p:sp>
          <p:nvSpPr>
            <p:cNvPr id="12299" name="Rectangle 7"/>
            <p:cNvSpPr>
              <a:spLocks noChangeArrowheads="1"/>
            </p:cNvSpPr>
            <p:nvPr/>
          </p:nvSpPr>
          <p:spPr bwMode="auto">
            <a:xfrm>
              <a:off x="135" y="3420"/>
              <a:ext cx="5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Tlačítko pro minimalizaci, maximalizaci a zavření aplikaci</a:t>
              </a:r>
            </a:p>
          </p:txBody>
        </p:sp>
        <p:sp>
          <p:nvSpPr>
            <p:cNvPr id="12300" name="Line 14"/>
            <p:cNvSpPr>
              <a:spLocks noChangeShapeType="1"/>
            </p:cNvSpPr>
            <p:nvPr/>
          </p:nvSpPr>
          <p:spPr bwMode="auto">
            <a:xfrm flipH="1">
              <a:off x="3420" y="1350"/>
              <a:ext cx="480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246" name="Line 15"/>
          <p:cNvSpPr>
            <a:spLocks noChangeShapeType="1"/>
          </p:cNvSpPr>
          <p:nvPr/>
        </p:nvSpPr>
        <p:spPr bwMode="auto">
          <a:xfrm flipV="1">
            <a:off x="2714625" y="3716338"/>
            <a:ext cx="2217738" cy="12128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429500" y="2428875"/>
            <a:ext cx="1608138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rot="16200000" flipH="1">
            <a:off x="6831013" y="1187450"/>
            <a:ext cx="1428750" cy="1054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ovéPole 15"/>
          <p:cNvSpPr txBox="1">
            <a:spLocks noChangeArrowheads="1"/>
          </p:cNvSpPr>
          <p:nvPr/>
        </p:nvSpPr>
        <p:spPr bwMode="auto">
          <a:xfrm>
            <a:off x="0" y="5000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Pás karet, kde jsou v kartách a skupinách umístěny funkce Wordu</a:t>
            </a:r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 flipV="1">
            <a:off x="2571750" y="3571875"/>
            <a:ext cx="500063" cy="14287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 animBg="1"/>
      <p:bldP spid="11" grpId="0" animBg="1"/>
      <p:bldP spid="10249" grpId="0"/>
      <p:bldP spid="102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79725"/>
            <a:ext cx="88582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914900"/>
            <a:ext cx="88630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85813"/>
            <a:ext cx="87137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ovéPole 4"/>
          <p:cNvSpPr txBox="1">
            <a:spLocks noChangeArrowheads="1"/>
          </p:cNvSpPr>
          <p:nvPr/>
        </p:nvSpPr>
        <p:spPr bwMode="auto">
          <a:xfrm>
            <a:off x="285750" y="357188"/>
            <a:ext cx="500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</a:rPr>
              <a:t>Karta Vložení</a:t>
            </a:r>
          </a:p>
        </p:txBody>
      </p:sp>
      <p:sp>
        <p:nvSpPr>
          <p:cNvPr id="13318" name="TextovéPole 5"/>
          <p:cNvSpPr txBox="1">
            <a:spLocks noChangeArrowheads="1"/>
          </p:cNvSpPr>
          <p:nvPr/>
        </p:nvSpPr>
        <p:spPr bwMode="auto">
          <a:xfrm>
            <a:off x="285750" y="2286000"/>
            <a:ext cx="500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</a:rPr>
              <a:t>Karta Rozložení stránky</a:t>
            </a:r>
          </a:p>
        </p:txBody>
      </p:sp>
      <p:sp>
        <p:nvSpPr>
          <p:cNvPr id="13319" name="TextovéPole 6"/>
          <p:cNvSpPr txBox="1">
            <a:spLocks noChangeArrowheads="1"/>
          </p:cNvSpPr>
          <p:nvPr/>
        </p:nvSpPr>
        <p:spPr bwMode="auto">
          <a:xfrm>
            <a:off x="285750" y="4214813"/>
            <a:ext cx="564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</a:rPr>
              <a:t>Karta Korespondence</a:t>
            </a:r>
          </a:p>
        </p:txBody>
      </p:sp>
    </p:spTree>
    <p:extLst>
      <p:ext uri="{BB962C8B-B14F-4D97-AF65-F5344CB8AC3E}">
        <p14:creationId xmlns:p14="http://schemas.microsoft.com/office/powerpoint/2010/main" val="14085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93750"/>
            <a:ext cx="8929687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3429000" y="3429000"/>
            <a:ext cx="2895600" cy="533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Vodorovné pravítko</a:t>
            </a: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676275" y="4357688"/>
            <a:ext cx="2895600" cy="533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Svislé pravítko</a:t>
            </a:r>
          </a:p>
        </p:txBody>
      </p:sp>
      <p:sp>
        <p:nvSpPr>
          <p:cNvPr id="8" name="Šipka doprava 7"/>
          <p:cNvSpPr/>
          <p:nvPr/>
        </p:nvSpPr>
        <p:spPr>
          <a:xfrm rot="12915843">
            <a:off x="-57150" y="3478213"/>
            <a:ext cx="2286000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15880176">
            <a:off x="3610769" y="2461419"/>
            <a:ext cx="1643063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229600" y="1643063"/>
            <a:ext cx="914400" cy="609600"/>
          </a:xfrm>
          <a:prstGeom prst="rect">
            <a:avLst/>
          </a:prstGeom>
          <a:noFill/>
          <a:ln w="539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786188" y="0"/>
            <a:ext cx="3929062" cy="533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Možnost skrýt pravítko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5500688" y="500063"/>
            <a:ext cx="2714625" cy="1714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857750" y="2071688"/>
            <a:ext cx="2895600" cy="533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Svislý posuvník</a:t>
            </a:r>
          </a:p>
        </p:txBody>
      </p:sp>
      <p:sp>
        <p:nvSpPr>
          <p:cNvPr id="15" name="Šipka doprava 14"/>
          <p:cNvSpPr/>
          <p:nvPr/>
        </p:nvSpPr>
        <p:spPr>
          <a:xfrm rot="955621">
            <a:off x="7259638" y="2574925"/>
            <a:ext cx="1643062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4349" name="Picture 13" descr="C:\Users\jjirousova\AppData\Local\Microsoft\Windows\Temporary Internet Files\Content.IE5\LFY2680N\MC9004420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729163"/>
            <a:ext cx="1520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8" grpId="0" animBg="1"/>
      <p:bldP spid="9" grpId="0" animBg="1"/>
      <p:bldP spid="11" grpId="0" animBg="1"/>
      <p:bldP spid="14344" grpId="0" animBg="1"/>
      <p:bldP spid="1434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86438"/>
            <a:ext cx="87868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ovéPole 5"/>
          <p:cNvSpPr txBox="1">
            <a:spLocks noChangeArrowheads="1"/>
          </p:cNvSpPr>
          <p:nvPr/>
        </p:nvSpPr>
        <p:spPr bwMode="auto">
          <a:xfrm>
            <a:off x="642938" y="214313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dirty="0">
                <a:solidFill>
                  <a:srgbClr val="000000"/>
                </a:solidFill>
              </a:rPr>
              <a:t>Stavový řádek  s informacemi o dokumentu</a:t>
            </a:r>
          </a:p>
        </p:txBody>
      </p:sp>
      <p:sp>
        <p:nvSpPr>
          <p:cNvPr id="7" name="Obdélník 6"/>
          <p:cNvSpPr/>
          <p:nvPr/>
        </p:nvSpPr>
        <p:spPr>
          <a:xfrm>
            <a:off x="428625" y="2500313"/>
            <a:ext cx="4286250" cy="857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>
                <a:solidFill>
                  <a:srgbClr val="000000"/>
                </a:solidFill>
              </a:rPr>
              <a:t>Tlačítka pro změnu zobrazení dokumentu</a:t>
            </a:r>
          </a:p>
        </p:txBody>
      </p:sp>
      <p:sp>
        <p:nvSpPr>
          <p:cNvPr id="9" name="Obdélník 8"/>
          <p:cNvSpPr/>
          <p:nvPr/>
        </p:nvSpPr>
        <p:spPr>
          <a:xfrm>
            <a:off x="5000625" y="3143250"/>
            <a:ext cx="4071938" cy="857250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>
                <a:solidFill>
                  <a:srgbClr val="000000"/>
                </a:solidFill>
              </a:rPr>
              <a:t>Lupa pro nastavení velikosti zobrazení</a:t>
            </a:r>
          </a:p>
        </p:txBody>
      </p:sp>
      <p:sp>
        <p:nvSpPr>
          <p:cNvPr id="10" name="Šipka doprava 9"/>
          <p:cNvSpPr/>
          <p:nvPr/>
        </p:nvSpPr>
        <p:spPr>
          <a:xfrm rot="5400000">
            <a:off x="3622675" y="1235075"/>
            <a:ext cx="1357313" cy="315913"/>
          </a:xfrm>
          <a:prstGeom prst="rightArrow">
            <a:avLst/>
          </a:prstGeom>
          <a:solidFill>
            <a:srgbClr val="00CC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20476610">
            <a:off x="4454525" y="2490788"/>
            <a:ext cx="2773363" cy="285750"/>
          </a:xfrm>
          <a:prstGeom prst="rightArrow">
            <a:avLst/>
          </a:prstGeom>
          <a:solidFill>
            <a:srgbClr val="00CC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17818588">
            <a:off x="7630320" y="2590006"/>
            <a:ext cx="1198562" cy="320675"/>
          </a:xfrm>
          <a:prstGeom prst="rightArrow">
            <a:avLst/>
          </a:prstGeom>
          <a:solidFill>
            <a:srgbClr val="00CC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143375"/>
            <a:ext cx="3214687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75"/>
            <a:ext cx="41925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Šipka doprava 14"/>
          <p:cNvSpPr/>
          <p:nvPr/>
        </p:nvSpPr>
        <p:spPr>
          <a:xfrm rot="7848994">
            <a:off x="4136232" y="5068094"/>
            <a:ext cx="1905000" cy="344487"/>
          </a:xfrm>
          <a:prstGeom prst="rightArrow">
            <a:avLst/>
          </a:prstGeom>
          <a:solidFill>
            <a:srgbClr val="00CC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7848994">
            <a:off x="266700" y="5118100"/>
            <a:ext cx="1600200" cy="342900"/>
          </a:xfrm>
          <a:prstGeom prst="rightArrow">
            <a:avLst/>
          </a:prstGeom>
          <a:solidFill>
            <a:srgbClr val="00CC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00375"/>
            <a:ext cx="38481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7868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321468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071938" y="857250"/>
            <a:ext cx="428625" cy="71437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 rot="2140882">
            <a:off x="4168775" y="2571750"/>
            <a:ext cx="428625" cy="71437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78488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>
              <a:solidFill>
                <a:srgbClr val="000000"/>
              </a:solidFill>
              <a:latin typeface="Century Gothic"/>
            </a:endParaRPr>
          </a:p>
          <a:p>
            <a:r>
              <a:rPr lang="cs-CZ" sz="3200" b="1" dirty="0" smtClean="0">
                <a:latin typeface="Century Gothic"/>
              </a:rPr>
              <a:t>Úkoly pro samostatnou práci: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7210" y="162880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cs-CZ" sz="2800" dirty="0" smtClean="0"/>
              <a:t>Otevři textový editor MS Office Word a pomocí klávesnice napište své jméno.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1389" y="2852936"/>
            <a:ext cx="74151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Použij </a:t>
            </a:r>
            <a:r>
              <a:rPr lang="cs-CZ" sz="2800" dirty="0" smtClean="0"/>
              <a:t>lupu a nastav ji na 200% a </a:t>
            </a:r>
            <a:r>
              <a:rPr lang="cs-CZ" sz="2800" dirty="0"/>
              <a:t>pozoruj změny.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7210" y="4053264"/>
            <a:ext cx="7703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/>
              <a:t>Použij </a:t>
            </a:r>
            <a:r>
              <a:rPr lang="cs-CZ" sz="2800" dirty="0" smtClean="0"/>
              <a:t>znovu lupu </a:t>
            </a:r>
            <a:r>
              <a:rPr lang="cs-CZ" sz="2800" dirty="0"/>
              <a:t>a nastav ji na 5</a:t>
            </a:r>
            <a:r>
              <a:rPr lang="cs-CZ" sz="2800" dirty="0" smtClean="0"/>
              <a:t>0</a:t>
            </a:r>
            <a:r>
              <a:rPr lang="cs-CZ" sz="2800" dirty="0"/>
              <a:t>% a pozoruj změny.</a:t>
            </a:r>
          </a:p>
          <a:p>
            <a:r>
              <a:rPr lang="cs-CZ" sz="2800" dirty="0" smtClean="0"/>
              <a:t> </a:t>
            </a:r>
            <a:endParaRPr lang="cs-CZ" sz="2800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8" b="19305"/>
          <a:stretch/>
        </p:blipFill>
        <p:spPr bwMode="auto">
          <a:xfrm>
            <a:off x="1403648" y="5368413"/>
            <a:ext cx="6216691" cy="63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2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88011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2071688" y="2357438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Stavový řádek </a:t>
            </a:r>
          </a:p>
        </p:txBody>
      </p:sp>
      <p:sp>
        <p:nvSpPr>
          <p:cNvPr id="17412" name="TextovéPole 3"/>
          <p:cNvSpPr txBox="1">
            <a:spLocks noChangeArrowheads="1"/>
          </p:cNvSpPr>
          <p:nvPr/>
        </p:nvSpPr>
        <p:spPr bwMode="auto">
          <a:xfrm>
            <a:off x="2000250" y="3286125"/>
            <a:ext cx="3857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Vlastní nastavení stavového řádku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 flipV="1">
            <a:off x="4643438" y="2714625"/>
            <a:ext cx="1285875" cy="10001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9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436</Words>
  <Application>Microsoft Office PowerPoint</Application>
  <PresentationFormat>Předvádění na obrazovce (4:3)</PresentationFormat>
  <Paragraphs>57</Paragraphs>
  <Slides>12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9</cp:revision>
  <dcterms:created xsi:type="dcterms:W3CDTF">2012-04-01T16:30:53Z</dcterms:created>
  <dcterms:modified xsi:type="dcterms:W3CDTF">2013-01-19T17:25:09Z</dcterms:modified>
</cp:coreProperties>
</file>