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65" r:id="rId4"/>
    <p:sldId id="260" r:id="rId5"/>
    <p:sldId id="261" r:id="rId6"/>
    <p:sldId id="262" r:id="rId7"/>
    <p:sldId id="257" r:id="rId8"/>
    <p:sldId id="259" r:id="rId9"/>
    <p:sldId id="269" r:id="rId10"/>
    <p:sldId id="276" r:id="rId11"/>
    <p:sldId id="268" r:id="rId12"/>
    <p:sldId id="277" r:id="rId13"/>
    <p:sldId id="270" r:id="rId14"/>
    <p:sldId id="271" r:id="rId15"/>
    <p:sldId id="272" r:id="rId16"/>
    <p:sldId id="273" r:id="rId17"/>
    <p:sldId id="274" r:id="rId18"/>
    <p:sldId id="267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316" autoAdjust="0"/>
  </p:normalViewPr>
  <p:slideViewPr>
    <p:cSldViewPr>
      <p:cViewPr varScale="1">
        <p:scale>
          <a:sx n="65" d="100"/>
          <a:sy n="65" d="100"/>
        </p:scale>
        <p:origin x="-95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52E30-FED4-45AB-8E04-3B99AA9BB53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3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91DDC-783B-4A13-BC7A-CEE4D2E1BAB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5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1385-E125-4F3C-857A-5A6B905BB82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48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52E30-FED4-45AB-8E04-3B99AA9BB53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2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2FEA-1D6F-427E-9D57-CA7FACC962C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14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16312-95F6-4005-94F5-77C65AD0902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C4B55-93A4-4350-A9BB-31CA170CD98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08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48297-FE51-4AFD-A6D0-7A2B2DDFED1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2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76B9-0AF2-4EE2-BAD2-B7776AA8080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05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0864-AAD8-494D-9213-82ACB6F2B28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56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09FC9-C2A8-4831-97B1-6E1303D99AD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2FEA-1D6F-427E-9D57-CA7FACC962C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0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A050-B4B1-4CE7-942A-6562B0C2EE0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87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91DDC-783B-4A13-BC7A-CEE4D2E1BAB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52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1385-E125-4F3C-857A-5A6B905BB82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5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16312-95F6-4005-94F5-77C65AD0902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C4B55-93A4-4350-A9BB-31CA170CD98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4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48297-FE51-4AFD-A6D0-7A2B2DDFED1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76B9-0AF2-4EE2-BAD2-B7776AA8080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7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0864-AAD8-494D-9213-82ACB6F2B28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4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09FC9-C2A8-4831-97B1-6E1303D99AD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A050-B4B1-4CE7-942A-6562B0C2EE0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1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FFFF6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005400-07F5-4562-9C72-AA69507E947D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1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FFFF6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005400-07F5-4562-9C72-AA69507E947D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1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riedljr\Desktop\Dotace pro školy\Základní logolink\logolinkI_ba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04813"/>
            <a:ext cx="52578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7088" y="2492375"/>
            <a:ext cx="7777162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název projektu: Šablony Špičák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číslo projektu: CZ.1.07/1.4.00/21.2735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šablona III/2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autor výukového materiálu: Mgr. Jana Jiroušová,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VM vytvořen: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prosinec 2011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výukový materiál určen pro: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5.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ročník,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Základy práce s počítačem,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Nabídka Start</a:t>
            </a:r>
            <a:endParaRPr lang="cs-CZ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číslo DUM: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32_211_informatika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komunikační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technologie_18</a:t>
            </a:r>
            <a:endParaRPr lang="cs-CZ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72516" y="6228020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i="1" dirty="0"/>
              <a:t>Autorem materiálu a všech jeho částí, není-li uvedeno jinak, je </a:t>
            </a:r>
            <a:r>
              <a:rPr lang="cs-CZ" i="1" dirty="0" smtClean="0"/>
              <a:t>Mgr. Jana </a:t>
            </a:r>
            <a:r>
              <a:rPr lang="cs-CZ" i="1" dirty="0"/>
              <a:t>Jiroušová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5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27584" y="1340768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90534" y="2836872"/>
            <a:ext cx="43910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 Prohledat programy a soubory</a:t>
            </a:r>
            <a:endParaRPr lang="cs-CZ" sz="3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9298" y="116632"/>
            <a:ext cx="39592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 dirty="0">
                <a:latin typeface="Comic Sans MS" pitchFamily="66" charset="0"/>
              </a:rPr>
              <a:t>Uživatel zapomene jméno souboru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1476903" y="1915827"/>
            <a:ext cx="648072" cy="8725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404813"/>
            <a:ext cx="4357688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5202" y="4053169"/>
            <a:ext cx="428307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 dirty="0">
                <a:latin typeface="Comic Sans MS" pitchFamily="66" charset="0"/>
              </a:rPr>
              <a:t>Podle určité specifikace (přípony, části textu) lze nalézt dokument v počítači či síti</a:t>
            </a:r>
          </a:p>
        </p:txBody>
      </p:sp>
      <p:sp>
        <p:nvSpPr>
          <p:cNvPr id="8" name="Šipka dolů 7"/>
          <p:cNvSpPr/>
          <p:nvPr/>
        </p:nvSpPr>
        <p:spPr>
          <a:xfrm rot="17156200">
            <a:off x="3760978" y="4958300"/>
            <a:ext cx="720080" cy="11247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 descr="C:\Users\jjirousova\AppData\Local\Microsoft\Windows\Temporary Internet Files\Content.IE5\QBBPWVVJ\MC9004377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32" y="3811680"/>
            <a:ext cx="1867112" cy="167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/>
      <p:bldP spid="5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92696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Vyzkoušejte samostatně vyhledat pomocí nabídky Start, nabídky Prohledat programy a soubory aplikaci MS </a:t>
            </a:r>
            <a:r>
              <a:rPr lang="cs-CZ" sz="3200" dirty="0" err="1" smtClean="0"/>
              <a:t>Power</a:t>
            </a:r>
            <a:r>
              <a:rPr lang="cs-CZ" sz="3200" dirty="0" smtClean="0"/>
              <a:t> Point 2010. </a:t>
            </a:r>
          </a:p>
          <a:p>
            <a:r>
              <a:rPr lang="cs-CZ" sz="3200" dirty="0" smtClean="0"/>
              <a:t>Spusťte aplikaci a minimalizujte do Hlavního panelu. </a:t>
            </a:r>
          </a:p>
          <a:p>
            <a:endParaRPr lang="cs-CZ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3348372" cy="376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27984" y="4315748"/>
            <a:ext cx="2232248" cy="26538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6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3568" y="332656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44008" y="257274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 Dokumenty</a:t>
            </a:r>
            <a:endParaRPr lang="cs-CZ" sz="3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1369"/>
            <a:ext cx="393382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996951"/>
            <a:ext cx="5328593" cy="373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Šipka dolů 6"/>
          <p:cNvSpPr/>
          <p:nvPr/>
        </p:nvSpPr>
        <p:spPr>
          <a:xfrm rot="16200000">
            <a:off x="3313547" y="10307"/>
            <a:ext cx="648072" cy="11487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 rot="3571250">
            <a:off x="4087153" y="941885"/>
            <a:ext cx="720080" cy="11247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C:\Users\jjirousova\AppData\Local\Microsoft\Windows\Temporary Internet Files\Content.IE5\KUQAKED3\MC900438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71" y="1196752"/>
            <a:ext cx="186372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932040" y="131496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Usnadňuje přístup k dokumentům</a:t>
            </a:r>
            <a:endParaRPr lang="cs-CZ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7" grpId="0" animBg="1"/>
      <p:bldP spid="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1369"/>
            <a:ext cx="393382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99" y="912094"/>
            <a:ext cx="461962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3568" y="260648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Poslední</a:t>
            </a:r>
            <a:endParaRPr lang="cs-CZ" sz="3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" name="Šipka dolů 3"/>
          <p:cNvSpPr/>
          <p:nvPr/>
        </p:nvSpPr>
        <p:spPr>
          <a:xfrm rot="17539683">
            <a:off x="5465755" y="204224"/>
            <a:ext cx="648072" cy="11487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 rot="16200000">
            <a:off x="2921372" y="2066405"/>
            <a:ext cx="648072" cy="121302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4896544" y="4305137"/>
            <a:ext cx="3635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Odhalí poslední otevřené soubory</a:t>
            </a:r>
            <a:endParaRPr lang="cs-CZ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20" y="1196751"/>
            <a:ext cx="6127880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029"/>
            <a:ext cx="3490307" cy="496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Šipka dolů 6"/>
          <p:cNvSpPr/>
          <p:nvPr/>
        </p:nvSpPr>
        <p:spPr>
          <a:xfrm rot="16200000">
            <a:off x="1441339" y="2458579"/>
            <a:ext cx="648072" cy="11487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3568" y="332656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79105" y="337383"/>
            <a:ext cx="5409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 Ovládací panely</a:t>
            </a:r>
            <a:endParaRPr lang="cs-CZ" sz="3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Šipka dolů 4"/>
          <p:cNvSpPr/>
          <p:nvPr/>
        </p:nvSpPr>
        <p:spPr>
          <a:xfrm rot="16200000">
            <a:off x="3313547" y="82316"/>
            <a:ext cx="648072" cy="11487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84" y="2708919"/>
            <a:ext cx="5804352" cy="407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4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utoUpdateAnimBg="0"/>
      <p:bldP spid="4" grpId="0" autoUpdateAnimBg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67944" y="188640"/>
            <a:ext cx="5409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 Zařízení a tiskárny</a:t>
            </a:r>
            <a:endParaRPr lang="cs-CZ" sz="3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193977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5" name="Šipka dolů 4"/>
          <p:cNvSpPr/>
          <p:nvPr/>
        </p:nvSpPr>
        <p:spPr>
          <a:xfrm rot="16200000">
            <a:off x="3022141" y="-61701"/>
            <a:ext cx="648072" cy="11487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085"/>
            <a:ext cx="3490307" cy="496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Šipka dolů 6"/>
          <p:cNvSpPr/>
          <p:nvPr/>
        </p:nvSpPr>
        <p:spPr>
          <a:xfrm rot="16200000">
            <a:off x="1441339" y="3250667"/>
            <a:ext cx="648072" cy="11487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98" y="1052737"/>
            <a:ext cx="593239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jjirousova\AppData\Local\Microsoft\Windows\Temporary Internet Files\Content.IE5\QBBPWVVJ\MC9004404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14801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3568" y="116632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108520" y="1196752"/>
            <a:ext cx="5409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 Nápověda a podpora</a:t>
            </a:r>
            <a:endParaRPr lang="cs-CZ" sz="3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03" y="332656"/>
            <a:ext cx="496319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125"/>
            <a:ext cx="3490307" cy="496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 rot="16200000">
            <a:off x="1441339" y="4186771"/>
            <a:ext cx="648072" cy="11487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1259632" y="692696"/>
            <a:ext cx="648072" cy="5743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8" name="Picture 2" descr="C:\Users\jjirousova\AppData\Local\Microsoft\Windows\Temporary Internet Files\Content.IE5\Z8V6CQI6\MC9004343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4275138"/>
            <a:ext cx="18573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548680"/>
            <a:ext cx="8748464" cy="53245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/>
              <a:t>Anotace</a:t>
            </a:r>
            <a:r>
              <a:rPr lang="cs-CZ" sz="2000" dirty="0" smtClean="0"/>
              <a:t>: Nabídka Start</a:t>
            </a:r>
          </a:p>
          <a:p>
            <a:r>
              <a:rPr lang="cs-CZ" sz="2000" b="1" dirty="0" smtClean="0"/>
              <a:t>Očekávaný výstup</a:t>
            </a:r>
            <a:r>
              <a:rPr lang="cs-CZ" sz="2000" dirty="0" smtClean="0"/>
              <a:t>: Žák se seznámí s nabídkou Start v různých operačních systémech,, chápe funkci nabídky a umí ji používat, </a:t>
            </a:r>
            <a:r>
              <a:rPr lang="cs-CZ" sz="2000" dirty="0"/>
              <a:t>využívá nabídku k vyhledávání </a:t>
            </a:r>
            <a:r>
              <a:rPr lang="cs-CZ" sz="2000" dirty="0" smtClean="0"/>
              <a:t>aplikací, souborů, ovládacích tlačítek a panelů.</a:t>
            </a:r>
          </a:p>
          <a:p>
            <a:r>
              <a:rPr lang="cs-CZ" sz="2000" b="1" dirty="0" smtClean="0"/>
              <a:t>Frontální </a:t>
            </a:r>
            <a:r>
              <a:rPr lang="cs-CZ" sz="2000" b="1" dirty="0"/>
              <a:t>prezentace </a:t>
            </a:r>
            <a:r>
              <a:rPr lang="cs-CZ" sz="2000" dirty="0"/>
              <a:t> </a:t>
            </a:r>
          </a:p>
          <a:p>
            <a:r>
              <a:rPr lang="cs-CZ" sz="2000" dirty="0" smtClean="0"/>
              <a:t>Na základě prezentace seznámení s nabídkou Start v různých OS (snímek 3 - 5).</a:t>
            </a:r>
          </a:p>
          <a:p>
            <a:r>
              <a:rPr lang="cs-CZ" sz="2000" dirty="0" smtClean="0"/>
              <a:t>Na základě prezentace popis nabídky Start (snímek 6 – 8). </a:t>
            </a:r>
          </a:p>
          <a:p>
            <a:r>
              <a:rPr lang="cs-CZ" sz="2000" b="1" dirty="0" smtClean="0"/>
              <a:t>Fixace</a:t>
            </a:r>
          </a:p>
          <a:p>
            <a:r>
              <a:rPr lang="cs-CZ" sz="2000" dirty="0" smtClean="0"/>
              <a:t>Samostatná práce žáků vyhledat cestu k aplikaci (snímek č. </a:t>
            </a:r>
            <a:r>
              <a:rPr lang="cs-CZ" sz="2000" dirty="0"/>
              <a:t>9</a:t>
            </a:r>
            <a:r>
              <a:rPr lang="cs-CZ" sz="2000" dirty="0" smtClean="0"/>
              <a:t>).</a:t>
            </a:r>
          </a:p>
          <a:p>
            <a:r>
              <a:rPr lang="cs-CZ" sz="2000" b="1" dirty="0"/>
              <a:t>Frontální prezentace </a:t>
            </a:r>
            <a:r>
              <a:rPr lang="cs-CZ" sz="2000" dirty="0"/>
              <a:t> </a:t>
            </a:r>
          </a:p>
          <a:p>
            <a:r>
              <a:rPr lang="cs-CZ" sz="2000" dirty="0" smtClean="0"/>
              <a:t>Popis dalšího způsobu vyhledání programu či souboru (snímek 10).</a:t>
            </a:r>
          </a:p>
          <a:p>
            <a:r>
              <a:rPr lang="cs-CZ" sz="2000" b="1" dirty="0" smtClean="0"/>
              <a:t>Fixace</a:t>
            </a:r>
          </a:p>
          <a:p>
            <a:r>
              <a:rPr lang="cs-CZ" sz="2000" dirty="0"/>
              <a:t>Samostatná práce žáků vyhledat cestu k </a:t>
            </a:r>
            <a:r>
              <a:rPr lang="cs-CZ" sz="2000" dirty="0" smtClean="0"/>
              <a:t>aplikaci (snímek 11).</a:t>
            </a:r>
          </a:p>
          <a:p>
            <a:r>
              <a:rPr lang="cs-CZ" sz="2000" b="1" dirty="0"/>
              <a:t>Frontální prezentace </a:t>
            </a:r>
            <a:r>
              <a:rPr lang="cs-CZ" sz="2000" dirty="0"/>
              <a:t> </a:t>
            </a:r>
          </a:p>
          <a:p>
            <a:r>
              <a:rPr lang="cs-CZ" sz="2000" dirty="0"/>
              <a:t>Popis </a:t>
            </a:r>
            <a:r>
              <a:rPr lang="cs-CZ" sz="2000" dirty="0" smtClean="0"/>
              <a:t>dalších možností nabídky Start (snímek č. 12 - 15 </a:t>
            </a:r>
            <a:endParaRPr lang="cs-CZ" sz="2000" b="1" dirty="0" smtClean="0"/>
          </a:p>
          <a:p>
            <a:r>
              <a:rPr lang="cs-CZ" sz="2000" b="1" dirty="0" smtClean="0"/>
              <a:t>Fixace </a:t>
            </a:r>
            <a:endParaRPr lang="cs-CZ" sz="2000" dirty="0"/>
          </a:p>
          <a:p>
            <a:r>
              <a:rPr lang="cs-CZ" sz="2000" dirty="0" smtClean="0"/>
              <a:t>Kontrola správnosti </a:t>
            </a:r>
            <a:r>
              <a:rPr lang="cs-CZ" sz="2000" smtClean="0"/>
              <a:t>splněných úkolů.  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5969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460375" y="115888"/>
            <a:ext cx="8229600" cy="51847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cs-CZ" sz="2400" dirty="0" smtClean="0"/>
              <a:t>Zdroje:</a:t>
            </a:r>
          </a:p>
          <a:p>
            <a:r>
              <a:rPr lang="cs-CZ" sz="2400" dirty="0"/>
              <a:t>NAVRÁTIL, Pavel. </a:t>
            </a:r>
            <a:r>
              <a:rPr lang="cs-CZ" sz="2400" i="1" dirty="0"/>
              <a:t>S počítačem na základní škole</a:t>
            </a:r>
            <a:r>
              <a:rPr lang="cs-CZ" sz="2400" dirty="0"/>
              <a:t>. Kralice na Hané: </a:t>
            </a:r>
            <a:r>
              <a:rPr lang="cs-CZ" sz="2400" dirty="0" err="1"/>
              <a:t>Computer</a:t>
            </a:r>
            <a:r>
              <a:rPr lang="cs-CZ" sz="2400" dirty="0"/>
              <a:t> Media s.r.o., 2005, ISBN 80-86686-49-3.</a:t>
            </a:r>
          </a:p>
          <a:p>
            <a:r>
              <a:rPr lang="cs-CZ" sz="2400" dirty="0"/>
              <a:t>KOVÁŘOVÁ, Libuše; NĚMEC, Vladimír; JIŘÍČEK, Michal a kol. </a:t>
            </a:r>
            <a:r>
              <a:rPr lang="cs-CZ" sz="2400" i="1" dirty="0"/>
              <a:t>Informatika pro základní školy</a:t>
            </a:r>
            <a:r>
              <a:rPr lang="cs-CZ" sz="2400" dirty="0"/>
              <a:t>. Kralice na Hané: </a:t>
            </a:r>
            <a:r>
              <a:rPr lang="cs-CZ" sz="2400" dirty="0" err="1"/>
              <a:t>Computer</a:t>
            </a:r>
            <a:r>
              <a:rPr lang="cs-CZ" sz="2400" dirty="0"/>
              <a:t> Media, 2009, ISBN 978-80-7402-015-5. </a:t>
            </a:r>
          </a:p>
          <a:p>
            <a:pPr>
              <a:defRPr/>
            </a:pPr>
            <a:r>
              <a:rPr lang="cs-CZ" sz="2400" dirty="0" smtClean="0"/>
              <a:t>MS Office Klipart</a:t>
            </a:r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>
              <a:defRPr/>
            </a:pPr>
            <a:endParaRPr lang="cs-CZ" sz="2400" dirty="0" smtClean="0"/>
          </a:p>
          <a:p>
            <a:pPr marL="0" indent="0">
              <a:buFontTx/>
              <a:buNone/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6161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99592" y="2277197"/>
            <a:ext cx="75608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7200" b="1" dirty="0">
                <a:solidFill>
                  <a:srgbClr val="000000"/>
                </a:solidFill>
                <a:latin typeface="Comic Sans MS" pitchFamily="66" charset="0"/>
              </a:rPr>
              <a:t>Nabídka START</a:t>
            </a:r>
          </a:p>
        </p:txBody>
      </p:sp>
    </p:spTree>
    <p:extLst>
      <p:ext uri="{BB962C8B-B14F-4D97-AF65-F5344CB8AC3E}">
        <p14:creationId xmlns:p14="http://schemas.microsoft.com/office/powerpoint/2010/main" val="9516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JANA\JANA\Obrázky\start tlačít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60350"/>
            <a:ext cx="4624388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ovéPole 2"/>
          <p:cNvSpPr txBox="1">
            <a:spLocks noChangeArrowheads="1"/>
          </p:cNvSpPr>
          <p:nvPr/>
        </p:nvSpPr>
        <p:spPr bwMode="auto">
          <a:xfrm>
            <a:off x="539750" y="404813"/>
            <a:ext cx="3119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 dirty="0">
                <a:latin typeface="Comic Sans MS" pitchFamily="66" charset="0"/>
              </a:rPr>
              <a:t>Nabídka Start </a:t>
            </a:r>
          </a:p>
          <a:p>
            <a:pPr eaLnBrk="1" hangingPunct="1"/>
            <a:r>
              <a:rPr lang="cs-CZ" sz="3200" dirty="0">
                <a:latin typeface="Comic Sans MS" pitchFamily="66" charset="0"/>
              </a:rPr>
              <a:t>ve Windows XP</a:t>
            </a:r>
          </a:p>
        </p:txBody>
      </p:sp>
      <p:pic>
        <p:nvPicPr>
          <p:cNvPr id="3075" name="Picture 3" descr="C:\Users\jjirousova\AppData\Local\Microsoft\Windows\Temporary Internet Files\Content.IE5\WIC1J93L\MC9004379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3812"/>
            <a:ext cx="18161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9563"/>
            <a:ext cx="49688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ovéPole 2"/>
          <p:cNvSpPr txBox="1">
            <a:spLocks noChangeArrowheads="1"/>
          </p:cNvSpPr>
          <p:nvPr/>
        </p:nvSpPr>
        <p:spPr bwMode="auto">
          <a:xfrm>
            <a:off x="34925" y="404813"/>
            <a:ext cx="3889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 dirty="0">
                <a:latin typeface="Comic Sans MS" pitchFamily="66" charset="0"/>
              </a:rPr>
              <a:t>Nabídka Start </a:t>
            </a:r>
          </a:p>
          <a:p>
            <a:pPr eaLnBrk="1" hangingPunct="1"/>
            <a:r>
              <a:rPr lang="cs-CZ" sz="3200" dirty="0">
                <a:latin typeface="Comic Sans MS" pitchFamily="66" charset="0"/>
              </a:rPr>
              <a:t>ve Windows Vista</a:t>
            </a:r>
          </a:p>
        </p:txBody>
      </p:sp>
      <p:pic>
        <p:nvPicPr>
          <p:cNvPr id="4098" name="Picture 2" descr="C:\Users\jjirousova\AppData\Local\Microsoft\Windows\Temporary Internet Files\Content.IE5\QBBPWVVJ\MC9004404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209925"/>
            <a:ext cx="1827212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8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6225"/>
            <a:ext cx="4608513" cy="63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ovéPole 2"/>
          <p:cNvSpPr txBox="1">
            <a:spLocks noChangeArrowheads="1"/>
          </p:cNvSpPr>
          <p:nvPr/>
        </p:nvSpPr>
        <p:spPr bwMode="auto">
          <a:xfrm>
            <a:off x="539750" y="404813"/>
            <a:ext cx="3119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 dirty="0">
                <a:latin typeface="Comic Sans MS" pitchFamily="66" charset="0"/>
              </a:rPr>
              <a:t>Nabídka Start </a:t>
            </a:r>
          </a:p>
          <a:p>
            <a:pPr eaLnBrk="1" hangingPunct="1"/>
            <a:r>
              <a:rPr lang="cs-CZ" sz="3200" dirty="0">
                <a:latin typeface="Comic Sans MS" pitchFamily="66" charset="0"/>
              </a:rPr>
              <a:t>ve Windows 7</a:t>
            </a:r>
          </a:p>
        </p:txBody>
      </p:sp>
      <p:pic>
        <p:nvPicPr>
          <p:cNvPr id="5122" name="Picture 2" descr="C:\Users\jjirousova\AppData\Local\Microsoft\Windows\Temporary Internet Files\Content.IE5\Z8V6CQI6\MC9004380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273425"/>
            <a:ext cx="18637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133600"/>
            <a:ext cx="33528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771775" y="333375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Nabídka START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052513"/>
            <a:ext cx="36718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000000"/>
                </a:solidFill>
                <a:latin typeface="Arial" charset="0"/>
              </a:rPr>
              <a:t>Programy, které jste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000000"/>
                </a:solidFill>
                <a:latin typeface="Arial" charset="0"/>
              </a:rPr>
              <a:t>naposledy použili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581525"/>
            <a:ext cx="305911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000000"/>
                </a:solidFill>
                <a:latin typeface="Arial" charset="0"/>
              </a:rPr>
              <a:t>Nabídka programů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859338" y="981075"/>
            <a:ext cx="3779837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  <a:latin typeface="Arial" charset="0"/>
              </a:rPr>
              <a:t>Ovládací panely slouží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  <a:latin typeface="Arial" charset="0"/>
              </a:rPr>
              <a:t>k nastavování počítače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335713" y="4005263"/>
            <a:ext cx="2808287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000000"/>
                </a:solidFill>
                <a:latin typeface="Arial" charset="0"/>
              </a:rPr>
              <a:t>Chcete vyhledat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000000"/>
                </a:solidFill>
                <a:latin typeface="Arial" charset="0"/>
              </a:rPr>
              <a:t>nějaký soubor?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000000"/>
                </a:solidFill>
                <a:latin typeface="Arial" charset="0"/>
              </a:rPr>
              <a:t>Klepněte zde.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051050" y="1916113"/>
            <a:ext cx="1152525" cy="2305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5724525" y="1916113"/>
            <a:ext cx="1800225" cy="20891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8175" y="5300663"/>
            <a:ext cx="1584325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>
            <a:off x="4716463" y="5300663"/>
            <a:ext cx="1727200" cy="936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pic>
        <p:nvPicPr>
          <p:cNvPr id="3084" name="Picture 12" descr="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6250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70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nimBg="1" autoUpdateAnimBg="0"/>
      <p:bldP spid="3077" grpId="0" animBg="1" autoUpdateAnimBg="0"/>
      <p:bldP spid="3078" grpId="0" animBg="1" autoUpdateAnimBg="0"/>
      <p:bldP spid="3079" grpId="0" animBg="1" autoUpdateAnimBg="0"/>
      <p:bldP spid="3080" grpId="0" animBg="1"/>
      <p:bldP spid="3081" grpId="0" animBg="1"/>
      <p:bldP spid="3082" grpId="0" animBg="1"/>
      <p:bldP spid="30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1160463"/>
            <a:ext cx="4491037" cy="56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6306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251416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53854" y="116632"/>
            <a:ext cx="4438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Všechny programy</a:t>
            </a:r>
            <a:endParaRPr lang="cs-CZ" sz="3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Šipka dolů 6"/>
          <p:cNvSpPr/>
          <p:nvPr/>
        </p:nvSpPr>
        <p:spPr>
          <a:xfrm rot="16200000">
            <a:off x="2555865" y="-177347"/>
            <a:ext cx="648072" cy="136832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1549088" y="4725144"/>
            <a:ext cx="648072" cy="8725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19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75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43" y="3789040"/>
            <a:ext cx="23907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790299" cy="526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11" y="1381125"/>
            <a:ext cx="24669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3"/>
          <p:cNvSpPr txBox="1">
            <a:spLocks noChangeArrowheads="1"/>
          </p:cNvSpPr>
          <p:nvPr/>
        </p:nvSpPr>
        <p:spPr bwMode="auto">
          <a:xfrm>
            <a:off x="1331640" y="18759"/>
            <a:ext cx="756084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000000"/>
                </a:solidFill>
                <a:latin typeface="Comic Sans MS" pitchFamily="66" charset="0"/>
              </a:rPr>
              <a:t>Rozbalená nabídka programů nainstalovaných v počítači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652120" y="2387752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Cesta k aplikaci MS Word 2010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6147" name="Picture 3" descr="C:\Users\jjirousova\AppData\Local\Microsoft\Windows\Temporary Internet Files\Content.IE5\KUQAKED3\MC900438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87" y="3841462"/>
            <a:ext cx="186372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92696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Vyzkoušejte samostatně vyhledat pomocí nabídky Start, Všechny programy aplikaci MS Office Excel 2010. </a:t>
            </a:r>
          </a:p>
          <a:p>
            <a:r>
              <a:rPr lang="cs-CZ" sz="3200" dirty="0" smtClean="0"/>
              <a:t>Spusťte aplikaci a minimalizujte do Hlavního panelu. </a:t>
            </a:r>
          </a:p>
          <a:p>
            <a:endParaRPr lang="cs-CZ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3348372" cy="376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283968" y="3573016"/>
            <a:ext cx="2232248" cy="26538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3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416</Words>
  <Application>Microsoft Office PowerPoint</Application>
  <PresentationFormat>Předvádění na obrazovce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Default Design</vt:lpstr>
      <vt:lpstr>1_Default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jjirousova</dc:creator>
  <cp:lastModifiedBy>jjirousova</cp:lastModifiedBy>
  <cp:revision>26</cp:revision>
  <dcterms:created xsi:type="dcterms:W3CDTF">2011-12-11T10:16:15Z</dcterms:created>
  <dcterms:modified xsi:type="dcterms:W3CDTF">2012-11-25T18:40:40Z</dcterms:modified>
</cp:coreProperties>
</file>