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7" r:id="rId3"/>
    <p:sldId id="257" r:id="rId4"/>
    <p:sldId id="258" r:id="rId5"/>
    <p:sldId id="271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61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4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8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66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3AE31-857B-459C-A2EA-1F46CA17275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54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DED27-2654-4820-A297-845494464C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2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B0FAC-0C22-4D42-88C1-6374620ED9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4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BA78D-A432-42E9-9561-62F5E405C3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4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6CCF3-DAFD-4807-8639-680B765A25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33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946DB-A377-4CF9-B7C9-806952FEB3D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21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E298B-4FC3-45E3-9502-24C05F09363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59BDD-67BC-466A-89A8-6FE76D55568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4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4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D609E-2F9A-4826-8640-0438029D08D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97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0C745-19B8-4147-9C7F-B93A021F3F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93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C33D4-C463-4FDF-8DF5-481B3EF652A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5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0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0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6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2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5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FFDD61"/>
            </a:gs>
            <a:gs pos="53000">
              <a:srgbClr val="FFFF99"/>
            </a:gs>
            <a:gs pos="100000">
              <a:srgbClr val="FFC000"/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2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FFDD61"/>
            </a:gs>
            <a:gs pos="53000">
              <a:srgbClr val="FFFF99"/>
            </a:gs>
            <a:gs pos="100000">
              <a:srgbClr val="FFC000"/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1A1BFB-8C09-408F-AC43-FCB47C80C853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9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riedljr\Desktop\Dotace pro školy\Základní logolink\logolinkI_ba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04813"/>
            <a:ext cx="52578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7088" y="2492375"/>
            <a:ext cx="7777162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název projektu: Šablony Špičák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číslo projektu: CZ.1.07/1.4.00/21.2735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šablona III/2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autor výukového materiálu: Mgr. Jana Jiroušová,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VM vytvořen: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prosinec 2011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výukový materiál určen pro: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5.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ročník,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Základy práce s počítačem,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Přepínání mezi programy </a:t>
            </a:r>
            <a:endParaRPr lang="cs-CZ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číslo DUM: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32_211_informatika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cs-CZ" b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komunikační </a:t>
            </a:r>
            <a:r>
              <a:rPr lang="cs-CZ" b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technologie_17</a:t>
            </a:r>
            <a:endParaRPr lang="cs-CZ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72516" y="6228020"/>
            <a:ext cx="928903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i="1" dirty="0"/>
              <a:t>Autorem materiálu a všech jeho částí, není-li uvedeno jinak, je </a:t>
            </a:r>
            <a:r>
              <a:rPr lang="cs-CZ" i="1" dirty="0" smtClean="0"/>
              <a:t>Mgr. Jana </a:t>
            </a:r>
            <a:r>
              <a:rPr lang="cs-CZ" i="1" dirty="0"/>
              <a:t>Jiroušová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664"/>
            <a:ext cx="83534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 bwMode="auto">
          <a:xfrm>
            <a:off x="179511" y="2950015"/>
            <a:ext cx="5084293" cy="12241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Momentálně je aktivní </a:t>
            </a:r>
            <a:r>
              <a:rPr lang="cs-CZ" sz="3200" b="1" dirty="0" err="1">
                <a:solidFill>
                  <a:srgbClr val="000000"/>
                </a:solidFill>
                <a:latin typeface="Comic Sans MS" pitchFamily="66" charset="0"/>
              </a:rPr>
              <a:t>Power</a:t>
            </a: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 Point</a:t>
            </a:r>
          </a:p>
        </p:txBody>
      </p:sp>
      <p:sp>
        <p:nvSpPr>
          <p:cNvPr id="4" name="Šipka dolů 3"/>
          <p:cNvSpPr/>
          <p:nvPr/>
        </p:nvSpPr>
        <p:spPr bwMode="auto">
          <a:xfrm rot="12817852">
            <a:off x="1967648" y="1490487"/>
            <a:ext cx="487466" cy="155942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3283" y="4606200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Použitím myši, popř. klávesy TAB vybereme zvolené okno a uvolníme klávesu ALT (klikneme levým tlačítkem myši) a přepneme se tak do zvolené aplikace. 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5122" name="Picture 2" descr="C:\Users\jjirousova\AppData\Local\Microsoft\Windows\Temporary Internet Files\Content.IE5\KUQAKED3\MC9004379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2362200"/>
            <a:ext cx="18161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1018" y="329282"/>
            <a:ext cx="87034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. </a:t>
            </a:r>
            <a:r>
              <a:rPr lang="cs-CZ" sz="3600" b="1" dirty="0">
                <a:solidFill>
                  <a:srgbClr val="000000"/>
                </a:solidFill>
                <a:latin typeface="Comic Sans MS" pitchFamily="66" charset="0"/>
              </a:rPr>
              <a:t>Prostřednictvím klávesové zkratky ALT + ESC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1988840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Princip přepínání mezi okny je podobný jako při přepínání pomocí ALT+TAB. Rozdíl je v tom, že přepínání probíhá přímo bez zobrazeného obdélníku s ikonami všech oken a aplikací uprostřed.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2050" name="Picture 2" descr="C:\Users\jjirousova\AppData\Local\Microsoft\Windows\Temporary Internet Files\Content.IE5\Z8V6CQI6\MC9004404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47339"/>
            <a:ext cx="2313351" cy="190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1019" y="329282"/>
            <a:ext cx="7848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4</a:t>
            </a: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. </a:t>
            </a: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Prostřednictvím správce úloh CTRL+ALT+DELETE</a:t>
            </a:r>
          </a:p>
        </p:txBody>
      </p:sp>
      <p:pic>
        <p:nvPicPr>
          <p:cNvPr id="7170" name="Picture 2" descr="http://extrawindows.cnews.cz/files/obrazky/2011/11/3839/otevrit_spravce_uloh_1_jpg_17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429483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1700808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3"/>
                </a:solidFill>
                <a:latin typeface="Comic Sans MS" pitchFamily="66" charset="0"/>
              </a:rPr>
              <a:t>Pomocí klávesové zkratky CTRL+ALT+DELETE se zobrazí okno zabezpečovacího systému Windows, ve kterém vybereme tlačítko Správce úloh</a:t>
            </a:r>
            <a:endParaRPr lang="cs-CZ" sz="2800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4" name="Šipka dolů 3"/>
          <p:cNvSpPr/>
          <p:nvPr/>
        </p:nvSpPr>
        <p:spPr bwMode="auto">
          <a:xfrm rot="18763604">
            <a:off x="2038012" y="3425954"/>
            <a:ext cx="576064" cy="1783170"/>
          </a:xfrm>
          <a:prstGeom prst="downArrow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3059832" y="4725144"/>
            <a:ext cx="1512168" cy="408926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026" name="Picture 2" descr="C:\Users\jjirousova\AppData\Local\Microsoft\Windows\Temporary Internet Files\Content.IE5\KUQAKED3\MC900438000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47" y="2677577"/>
            <a:ext cx="186372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16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528" y="1127464"/>
            <a:ext cx="5373960" cy="554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 bwMode="auto">
          <a:xfrm>
            <a:off x="54141" y="177489"/>
            <a:ext cx="4464496" cy="7665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Okno Správce úloh</a:t>
            </a:r>
            <a:endParaRPr lang="cs-CZ" sz="3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Šipka dolů 1"/>
          <p:cNvSpPr/>
          <p:nvPr/>
        </p:nvSpPr>
        <p:spPr bwMode="auto">
          <a:xfrm rot="13681611">
            <a:off x="3019903" y="1763700"/>
            <a:ext cx="648072" cy="107491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47595" y="2301159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Přepneme na záložku Aplikace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7564" y="4365104"/>
            <a:ext cx="3392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Vybereme zvolenou spuštěnou aplikace a následně klepneme na tlačítko Přepnout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Šipka dolů 6"/>
          <p:cNvSpPr/>
          <p:nvPr/>
        </p:nvSpPr>
        <p:spPr bwMode="auto">
          <a:xfrm>
            <a:off x="1471731" y="3354628"/>
            <a:ext cx="648072" cy="107491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8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548680"/>
            <a:ext cx="8748464" cy="64633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Anotace</a:t>
            </a:r>
            <a:r>
              <a:rPr lang="cs-CZ" dirty="0" smtClean="0"/>
              <a:t>: Přepínání mezi programy – okny.</a:t>
            </a:r>
          </a:p>
          <a:p>
            <a:r>
              <a:rPr lang="cs-CZ" b="1" dirty="0" smtClean="0"/>
              <a:t>Očekávaný výstup: </a:t>
            </a:r>
            <a:r>
              <a:rPr lang="cs-CZ" dirty="0" smtClean="0"/>
              <a:t>Žáci se učí orientovat v hlavním panelu mezi ikonami spuštěných aplikací, učí se přepínat mezi okny pomocí hlavního panelu, pomocí klávesové zkratky, pomocí správce úloh.</a:t>
            </a:r>
          </a:p>
          <a:p>
            <a:r>
              <a:rPr lang="cs-CZ" b="1" dirty="0" smtClean="0"/>
              <a:t>Frontální </a:t>
            </a:r>
            <a:r>
              <a:rPr lang="cs-CZ" b="1" dirty="0"/>
              <a:t>prezentace </a:t>
            </a:r>
            <a:r>
              <a:rPr lang="cs-CZ" dirty="0"/>
              <a:t> </a:t>
            </a:r>
          </a:p>
          <a:p>
            <a:r>
              <a:rPr lang="cs-CZ" dirty="0" smtClean="0"/>
              <a:t>Na základě prezentace seznámení s přepínání mezi okny prostřednictvím Hlavního panelu (snímek 3 - 8).</a:t>
            </a:r>
          </a:p>
          <a:p>
            <a:r>
              <a:rPr lang="cs-CZ" dirty="0" smtClean="0"/>
              <a:t>Zdůraznit a prakticky ukázat výhody miniaturních náhledů v hlavním panelu (snímek 5 - 6).</a:t>
            </a:r>
          </a:p>
          <a:p>
            <a:r>
              <a:rPr lang="cs-CZ" dirty="0" smtClean="0"/>
              <a:t>Seznámení s možností seznamu a práce se seznamem(snímek 7 - 8).</a:t>
            </a:r>
          </a:p>
          <a:p>
            <a:r>
              <a:rPr lang="cs-CZ" b="1" dirty="0" smtClean="0"/>
              <a:t>Fixace </a:t>
            </a:r>
            <a:endParaRPr lang="cs-CZ" dirty="0"/>
          </a:p>
          <a:p>
            <a:r>
              <a:rPr lang="cs-CZ" dirty="0"/>
              <a:t>Shrnutí a upevnění </a:t>
            </a:r>
            <a:r>
              <a:rPr lang="cs-CZ" dirty="0" smtClean="0"/>
              <a:t>informací, praktická ukázka.  </a:t>
            </a:r>
          </a:p>
          <a:p>
            <a:r>
              <a:rPr lang="cs-CZ" b="1" dirty="0"/>
              <a:t>Frontální prezentace </a:t>
            </a:r>
            <a:r>
              <a:rPr lang="cs-CZ" dirty="0"/>
              <a:t> </a:t>
            </a:r>
          </a:p>
          <a:p>
            <a:r>
              <a:rPr lang="cs-CZ" dirty="0"/>
              <a:t>Na základě prezentace vysvětlit přepínání mezi </a:t>
            </a:r>
            <a:r>
              <a:rPr lang="cs-CZ" dirty="0" smtClean="0"/>
              <a:t>okny prostřednictvím </a:t>
            </a:r>
            <a:r>
              <a:rPr lang="cs-CZ" dirty="0"/>
              <a:t>klávesové zkratky ALT + </a:t>
            </a:r>
            <a:r>
              <a:rPr lang="cs-CZ" dirty="0" smtClean="0"/>
              <a:t>TAB (snímek 9 – 10).</a:t>
            </a:r>
          </a:p>
          <a:p>
            <a:r>
              <a:rPr lang="cs-CZ" dirty="0"/>
              <a:t>Na základě prezentace vysvětlit přepínání mezi </a:t>
            </a:r>
            <a:r>
              <a:rPr lang="cs-CZ" dirty="0" smtClean="0"/>
              <a:t>okny prostřednictvím </a:t>
            </a:r>
            <a:r>
              <a:rPr lang="cs-CZ" dirty="0"/>
              <a:t>klávesové zkratky ALT + </a:t>
            </a:r>
            <a:r>
              <a:rPr lang="cs-CZ" dirty="0" smtClean="0"/>
              <a:t>ESC (snímek 11).</a:t>
            </a:r>
          </a:p>
          <a:p>
            <a:r>
              <a:rPr lang="cs-CZ" dirty="0"/>
              <a:t>Na základě prezentace vysvětlit přepínání mezi </a:t>
            </a:r>
            <a:r>
              <a:rPr lang="cs-CZ" dirty="0" smtClean="0"/>
              <a:t>okny</a:t>
            </a:r>
            <a:r>
              <a:rPr lang="cs-CZ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dirty="0"/>
              <a:t>p</a:t>
            </a:r>
            <a:r>
              <a:rPr lang="cs-CZ" dirty="0" smtClean="0"/>
              <a:t>rostřednictvím </a:t>
            </a:r>
            <a:r>
              <a:rPr lang="cs-CZ" dirty="0"/>
              <a:t>správce úloh </a:t>
            </a:r>
            <a:r>
              <a:rPr lang="cs-CZ" dirty="0" smtClean="0"/>
              <a:t>CTRL+ALT+DELETE (snímek 12).</a:t>
            </a:r>
          </a:p>
          <a:p>
            <a:r>
              <a:rPr lang="cs-CZ" dirty="0" smtClean="0"/>
              <a:t>Seznámení s oknem Správce úloh (snímek 13).</a:t>
            </a:r>
            <a:endParaRPr lang="cs-CZ" dirty="0"/>
          </a:p>
          <a:p>
            <a:r>
              <a:rPr lang="cs-CZ" b="1" dirty="0"/>
              <a:t>Fixace </a:t>
            </a:r>
            <a:endParaRPr lang="cs-CZ" b="1" dirty="0" smtClean="0"/>
          </a:p>
          <a:p>
            <a:r>
              <a:rPr lang="cs-CZ" dirty="0" smtClean="0"/>
              <a:t>Možnosti </a:t>
            </a:r>
            <a:r>
              <a:rPr lang="cs-CZ" dirty="0"/>
              <a:t>zobrazení s praktickou </a:t>
            </a:r>
            <a:r>
              <a:rPr lang="cs-CZ" dirty="0" smtClean="0"/>
              <a:t>ukázkou.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2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460375" y="115888"/>
            <a:ext cx="8229600" cy="51847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cs-CZ" sz="2400" dirty="0" smtClean="0"/>
              <a:t>Zdroje:</a:t>
            </a:r>
          </a:p>
          <a:p>
            <a:r>
              <a:rPr lang="cs-CZ" sz="2400" dirty="0"/>
              <a:t>NAVRÁTIL, Pavel. </a:t>
            </a:r>
            <a:r>
              <a:rPr lang="cs-CZ" sz="2400" i="1" dirty="0"/>
              <a:t>S počítačem na základní škole</a:t>
            </a:r>
            <a:r>
              <a:rPr lang="cs-CZ" sz="2400" dirty="0"/>
              <a:t>. Kralice na Hané: </a:t>
            </a:r>
            <a:r>
              <a:rPr lang="cs-CZ" sz="2400" dirty="0" err="1"/>
              <a:t>Computer</a:t>
            </a:r>
            <a:r>
              <a:rPr lang="cs-CZ" sz="2400" dirty="0"/>
              <a:t> Media s.r.o., 2005, ISBN 80-86686-49-3.</a:t>
            </a:r>
          </a:p>
          <a:p>
            <a:r>
              <a:rPr lang="cs-CZ" sz="2400" dirty="0"/>
              <a:t>KOVÁŘOVÁ, Libuše; NĚMEC, Vladimír; JIŘÍČEK, Michal a kol. </a:t>
            </a:r>
            <a:r>
              <a:rPr lang="cs-CZ" sz="2400" i="1" dirty="0"/>
              <a:t>Informatika pro základní školy</a:t>
            </a:r>
            <a:r>
              <a:rPr lang="cs-CZ" sz="2400" dirty="0"/>
              <a:t>. Kralice na Hané: </a:t>
            </a:r>
            <a:r>
              <a:rPr lang="cs-CZ" sz="2400" dirty="0" err="1"/>
              <a:t>Computer</a:t>
            </a:r>
            <a:r>
              <a:rPr lang="cs-CZ" sz="2400" dirty="0"/>
              <a:t> Media, 2009, ISBN 978-80-7402-015-5. </a:t>
            </a:r>
          </a:p>
          <a:p>
            <a:pPr>
              <a:defRPr/>
            </a:pPr>
            <a:r>
              <a:rPr lang="cs-CZ" sz="2400" dirty="0" smtClean="0"/>
              <a:t>MS Office Klipart</a:t>
            </a:r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>
              <a:defRPr/>
            </a:pPr>
            <a:endParaRPr lang="cs-CZ" sz="2400" dirty="0" smtClean="0"/>
          </a:p>
          <a:p>
            <a:pPr marL="0" indent="0">
              <a:buFontTx/>
              <a:buNone/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3807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1556792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prstClr val="black"/>
                </a:solidFill>
                <a:latin typeface="Arial Black" pitchFamily="34" charset="0"/>
                <a:ea typeface="BatangChe" pitchFamily="49" charset="-127"/>
              </a:rPr>
              <a:t>Přepínání mezi programy (a okny)</a:t>
            </a:r>
          </a:p>
        </p:txBody>
      </p:sp>
    </p:spTree>
    <p:extLst>
      <p:ext uri="{BB962C8B-B14F-4D97-AF65-F5344CB8AC3E}">
        <p14:creationId xmlns:p14="http://schemas.microsoft.com/office/powerpoint/2010/main" val="27567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1019" y="329282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1. </a:t>
            </a:r>
            <a:r>
              <a:rPr lang="cs-CZ" sz="3600" b="1" dirty="0">
                <a:solidFill>
                  <a:srgbClr val="000000"/>
                </a:solidFill>
                <a:latin typeface="Comic Sans MS" pitchFamily="66" charset="0"/>
              </a:rPr>
              <a:t>Prostřednictvím hlavního panelu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8" y="3284984"/>
            <a:ext cx="876390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1643172" y="5085184"/>
            <a:ext cx="5084293" cy="12241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Momentálně je aktivní </a:t>
            </a:r>
            <a:r>
              <a:rPr lang="cs-CZ" sz="3200" b="1" dirty="0" err="1">
                <a:solidFill>
                  <a:srgbClr val="000000"/>
                </a:solidFill>
                <a:latin typeface="Comic Sans MS" pitchFamily="66" charset="0"/>
              </a:rPr>
              <a:t>Power</a:t>
            </a: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 Point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4134" y="134076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Zobrazené ikony spuštěných aplikací v hlavním panelu slouží i k přepínání mezi jednotlivými aplikacemi (programy)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6" name="Šipka dolů 5"/>
          <p:cNvSpPr/>
          <p:nvPr/>
        </p:nvSpPr>
        <p:spPr bwMode="auto">
          <a:xfrm rot="12817852">
            <a:off x="4344403" y="3812336"/>
            <a:ext cx="487466" cy="13346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6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animBg="1"/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1015" y="620688"/>
            <a:ext cx="8763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S každým spuštěným programem a otevřeným oknem se ve střední části hlavního panelu zobrazí tlačítko s ikonou programu</a:t>
            </a:r>
            <a:r>
              <a:rPr lang="cs-CZ" sz="2800" dirty="0" smtClean="0">
                <a:latin typeface="Comic Sans MS" pitchFamily="66" charset="0"/>
              </a:rPr>
              <a:t>.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6" y="3501008"/>
            <a:ext cx="876390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Šipka dolů 9"/>
          <p:cNvSpPr/>
          <p:nvPr/>
        </p:nvSpPr>
        <p:spPr bwMode="auto">
          <a:xfrm>
            <a:off x="4788024" y="2613751"/>
            <a:ext cx="504056" cy="8640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Šipka dolů 10"/>
          <p:cNvSpPr/>
          <p:nvPr/>
        </p:nvSpPr>
        <p:spPr bwMode="auto">
          <a:xfrm>
            <a:off x="5868144" y="2641460"/>
            <a:ext cx="504056" cy="8640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Šipka dolů 11"/>
          <p:cNvSpPr/>
          <p:nvPr/>
        </p:nvSpPr>
        <p:spPr bwMode="auto">
          <a:xfrm>
            <a:off x="6948264" y="2613751"/>
            <a:ext cx="504056" cy="8640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Šipka dolů 12"/>
          <p:cNvSpPr/>
          <p:nvPr/>
        </p:nvSpPr>
        <p:spPr bwMode="auto">
          <a:xfrm>
            <a:off x="8064388" y="2638369"/>
            <a:ext cx="504056" cy="8640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6146" name="Picture 2" descr="C:\Users\jjirousova\AppData\Local\Microsoft\Windows\Temporary Internet Files\Content.IE5\Z8V6CQI6\MC9004377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4498429"/>
            <a:ext cx="1854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3070189"/>
            <a:ext cx="30289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26" y="2996952"/>
            <a:ext cx="48863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547688"/>
            <a:ext cx="842486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 bwMode="auto">
          <a:xfrm rot="7606522">
            <a:off x="2183395" y="4917474"/>
            <a:ext cx="504056" cy="8640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Šipka dolů 6"/>
          <p:cNvSpPr/>
          <p:nvPr/>
        </p:nvSpPr>
        <p:spPr bwMode="auto">
          <a:xfrm>
            <a:off x="1692926" y="2382839"/>
            <a:ext cx="504056" cy="8640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Šipka dolů 7"/>
          <p:cNvSpPr/>
          <p:nvPr/>
        </p:nvSpPr>
        <p:spPr bwMode="auto">
          <a:xfrm rot="7226164">
            <a:off x="6855422" y="4789241"/>
            <a:ext cx="504056" cy="8640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Šipka dolů 8"/>
          <p:cNvSpPr/>
          <p:nvPr/>
        </p:nvSpPr>
        <p:spPr bwMode="auto">
          <a:xfrm>
            <a:off x="5293326" y="2325186"/>
            <a:ext cx="504056" cy="8640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Šipka dolů 9"/>
          <p:cNvSpPr/>
          <p:nvPr/>
        </p:nvSpPr>
        <p:spPr bwMode="auto">
          <a:xfrm>
            <a:off x="7093526" y="2296377"/>
            <a:ext cx="504056" cy="8640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5657452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Řadí se dle typu aplikace pod jedno tlačítko s ikonou druhu programu</a:t>
            </a:r>
            <a:endParaRPr lang="cs-CZ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6" y="3212976"/>
            <a:ext cx="8748464" cy="13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39153" y="973470"/>
            <a:ext cx="8581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Miniatury náhledů spuštěných aplikací se zobrazí pokud najedeme ukazatelem myši na tlačítko s ikonou programu v hlavním panelu.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4098" name="Picture 2" descr="C:\Users\jjirousova\AppData\Local\Microsoft\Windows\Temporary Internet Files\Content.IE5\WIC1J93L\MC9004404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99" y="4437112"/>
            <a:ext cx="13684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91" y="1926316"/>
            <a:ext cx="48482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3528" y="147117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V případě většího množství spuštěných aplikací stejného druhu se miniatury mohou změnit v přehledný seznam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3074" name="Picture 2" descr="C:\Users\jjirousova\AppData\Local\Microsoft\Windows\Temporary Internet Files\Content.IE5\QBBPWVVJ\MC9004380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7" y="4312741"/>
            <a:ext cx="18637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45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53634"/>
            <a:ext cx="7272808" cy="430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188640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Pokud v přehledném seznamu ukazatelem myši ukážeme na jednu z aplikací, pak se objeví ve velkém náhledu přes celou plochu. Stačí pak kliknout levým tlačítkem myši na vybranou aplikaci a otevřít zvolené okno. 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Šipka dolů 3"/>
          <p:cNvSpPr/>
          <p:nvPr/>
        </p:nvSpPr>
        <p:spPr bwMode="auto">
          <a:xfrm rot="1940826">
            <a:off x="4376590" y="3667352"/>
            <a:ext cx="504056" cy="101120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Šipka dolů 4"/>
          <p:cNvSpPr/>
          <p:nvPr/>
        </p:nvSpPr>
        <p:spPr bwMode="auto">
          <a:xfrm rot="2095277">
            <a:off x="7150210" y="2003361"/>
            <a:ext cx="504056" cy="8640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9" y="1759645"/>
            <a:ext cx="8737579" cy="35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496" y="329282"/>
            <a:ext cx="88829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2. </a:t>
            </a:r>
            <a:r>
              <a:rPr lang="cs-CZ" sz="3600" b="1" dirty="0">
                <a:solidFill>
                  <a:srgbClr val="000000"/>
                </a:solidFill>
                <a:latin typeface="Comic Sans MS" pitchFamily="66" charset="0"/>
              </a:rPr>
              <a:t>Prostřednictvím klávesové zkratky ALT + TAB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67544" y="551723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Windows zobrazí obdélník s ikonami všech oken a aplikací, které jsou právě spuštěny.</a:t>
            </a:r>
            <a:endParaRPr lang="cs-CZ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1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562</Words>
  <Application>Microsoft Office PowerPoint</Application>
  <PresentationFormat>Předvádění na obrazovce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1_Motiv systému Office</vt:lpstr>
      <vt:lpstr>2_Default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jjirousova</dc:creator>
  <cp:lastModifiedBy>jjirousova</cp:lastModifiedBy>
  <cp:revision>25</cp:revision>
  <dcterms:created xsi:type="dcterms:W3CDTF">2011-12-06T17:52:12Z</dcterms:created>
  <dcterms:modified xsi:type="dcterms:W3CDTF">2012-11-25T17:25:26Z</dcterms:modified>
</cp:coreProperties>
</file>