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0D993-D8A4-4C2F-8D3F-6280A25031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8DC70-3CCE-4CC5-8269-7A271990D11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4966-73B1-4543-9C55-4C807659B5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34B7F-7A5F-42B5-9403-591DBF68F1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E2A44-369F-4772-B9A2-4249F2ABC01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F4A30-BB18-40A9-9E2F-CFEE93341F0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93C2B-592A-4E5C-A340-522BBC6CF02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412E-C297-4CB6-9A52-8685CAA1CEC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8FE0-52F6-42BD-BB7A-F712F407EF2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66C94-380E-400B-83BB-E0CB9D32532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3DF6A-DA84-40C9-8933-335FD73551A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FFFF66"/>
            </a:gs>
            <a:gs pos="100000">
              <a:srgbClr val="FFC000"/>
            </a:gs>
            <a:gs pos="62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BE5E4-506A-4EF7-81BD-0A2803D3329E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VM vytvořen: listopad 2011,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výukový materiál určen pro: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ročník,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Základy práce s počítačem,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Uspořádání dat na disku 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technologie_11</a:t>
            </a:r>
            <a:endParaRPr lang="cs-CZ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72516" y="5939988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i="1" dirty="0"/>
              <a:t>Autorem materiálu a všech jeho částí, není-li uvedeno jinak, je </a:t>
            </a:r>
            <a:r>
              <a:rPr lang="cs-CZ" i="1" dirty="0" smtClean="0"/>
              <a:t>Mgr. Jana </a:t>
            </a:r>
            <a:r>
              <a:rPr lang="cs-CZ" i="1" dirty="0"/>
              <a:t>Jiroušová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14. Dokument ulož  pod názvem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dresář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příjmení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jméno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do nově vytvořeného adresáře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Informatika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příjmení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jméno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složky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Cvičení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479715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Složku přesuň na síťový 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disk</a:t>
            </a:r>
            <a:endParaRPr lang="cs-CZ" sz="2800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1" name="Picture 3" descr="C:\Users\Jana\AppData\Local\Microsoft\Windows\Temporary Internet Files\Content.IE5\6M4FMXUN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204864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6020" y="692696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r>
              <a:rPr lang="cs-CZ" b="1" dirty="0" smtClean="0"/>
              <a:t>Anotace: Opakování a procvičení učiva – uspořádání dat na disku.</a:t>
            </a:r>
          </a:p>
          <a:p>
            <a:r>
              <a:rPr lang="cs-CZ" b="1" dirty="0" smtClean="0"/>
              <a:t>Očekávaný výstup: </a:t>
            </a:r>
            <a:r>
              <a:rPr lang="cs-CZ" dirty="0" smtClean="0"/>
              <a:t>Žáci si osvojí práci se složkou, </a:t>
            </a:r>
            <a:r>
              <a:rPr lang="cs-CZ" dirty="0" smtClean="0"/>
              <a:t>chápou </a:t>
            </a:r>
            <a:r>
              <a:rPr lang="cs-CZ" dirty="0" smtClean="0"/>
              <a:t>stromovou strukturu adresáře.</a:t>
            </a:r>
          </a:p>
          <a:p>
            <a:r>
              <a:rPr lang="cs-CZ" b="1" dirty="0" smtClean="0"/>
              <a:t>Frontální </a:t>
            </a:r>
            <a:r>
              <a:rPr lang="cs-CZ" b="1" dirty="0"/>
              <a:t>prezentace </a:t>
            </a:r>
            <a:r>
              <a:rPr lang="cs-CZ" dirty="0"/>
              <a:t> </a:t>
            </a:r>
          </a:p>
          <a:p>
            <a:r>
              <a:rPr lang="cs-CZ" dirty="0" smtClean="0"/>
              <a:t>Na základě prezentace vysvětlit stromovou strukturu (snímek 3 ).</a:t>
            </a:r>
          </a:p>
          <a:p>
            <a:r>
              <a:rPr lang="cs-CZ" b="1" dirty="0" smtClean="0"/>
              <a:t>Fixace </a:t>
            </a:r>
            <a:endParaRPr lang="cs-CZ" dirty="0"/>
          </a:p>
          <a:p>
            <a:r>
              <a:rPr lang="cs-CZ" dirty="0"/>
              <a:t>Shrnutí a upevnění </a:t>
            </a:r>
            <a:r>
              <a:rPr lang="cs-CZ" dirty="0" smtClean="0"/>
              <a:t>informací, do otevřeného dokumentu Word odpovídají postupně na otázky a vybírají správnou odpověď(snímek č. 4 - 10).</a:t>
            </a:r>
          </a:p>
          <a:p>
            <a:r>
              <a:rPr lang="cs-CZ" dirty="0" smtClean="0"/>
              <a:t>Dokument </a:t>
            </a:r>
            <a:r>
              <a:rPr lang="cs-CZ" dirty="0" smtClean="0"/>
              <a:t>uloží.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9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9882" y="1288577"/>
            <a:ext cx="8229600" cy="5184576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cs-CZ" dirty="0" smtClean="0"/>
              <a:t>Zdroje:</a:t>
            </a:r>
          </a:p>
          <a:p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 s.r.o., 2005, ISBN 80-86686-49-3.</a:t>
            </a:r>
          </a:p>
          <a:p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Media, 2009, ISBN 978-80-7402-015-5. </a:t>
            </a:r>
            <a:endParaRPr lang="cs-CZ" dirty="0" smtClean="0"/>
          </a:p>
          <a:p>
            <a:r>
              <a:rPr lang="cs-CZ" dirty="0" smtClean="0"/>
              <a:t>MS Office Klipart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04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2204864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Comic Sans MS" pitchFamily="66" charset="0"/>
              </a:rPr>
              <a:t>Uspořádání dat na disku</a:t>
            </a:r>
            <a:endParaRPr lang="cs-CZ" sz="4400" b="1" dirty="0">
              <a:latin typeface="Comic Sans MS" pitchFamily="66" charset="0"/>
            </a:endParaRPr>
          </a:p>
        </p:txBody>
      </p:sp>
      <p:pic>
        <p:nvPicPr>
          <p:cNvPr id="8194" name="Picture 2" descr="C:\Users\Jana\AppData\Local\Microsoft\Windows\Temporary Internet Files\Content.IE5\F6TA08IT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75163"/>
            <a:ext cx="1854200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37"/>
          <p:cNvSpPr>
            <a:spLocks noChangeShapeType="1"/>
          </p:cNvSpPr>
          <p:nvPr/>
        </p:nvSpPr>
        <p:spPr bwMode="auto">
          <a:xfrm>
            <a:off x="41148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sp>
        <p:nvSpPr>
          <p:cNvPr id="10243" name="Line 23"/>
          <p:cNvSpPr>
            <a:spLocks noChangeShapeType="1"/>
          </p:cNvSpPr>
          <p:nvPr/>
        </p:nvSpPr>
        <p:spPr bwMode="auto">
          <a:xfrm>
            <a:off x="24384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sp>
        <p:nvSpPr>
          <p:cNvPr id="10244" name="Line 17"/>
          <p:cNvSpPr>
            <a:spLocks noChangeShapeType="1"/>
          </p:cNvSpPr>
          <p:nvPr/>
        </p:nvSpPr>
        <p:spPr bwMode="auto">
          <a:xfrm>
            <a:off x="1981200" y="99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sp>
        <p:nvSpPr>
          <p:cNvPr id="10245" name="Line 26"/>
          <p:cNvSpPr>
            <a:spLocks noChangeShapeType="1"/>
          </p:cNvSpPr>
          <p:nvPr/>
        </p:nvSpPr>
        <p:spPr bwMode="auto">
          <a:xfrm>
            <a:off x="70104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sp>
        <p:nvSpPr>
          <p:cNvPr id="10246" name="Line 25"/>
          <p:cNvSpPr>
            <a:spLocks noChangeShapeType="1"/>
          </p:cNvSpPr>
          <p:nvPr/>
        </p:nvSpPr>
        <p:spPr bwMode="auto">
          <a:xfrm>
            <a:off x="57150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sp>
        <p:nvSpPr>
          <p:cNvPr id="10247" name="Line 21"/>
          <p:cNvSpPr>
            <a:spLocks noChangeShapeType="1"/>
          </p:cNvSpPr>
          <p:nvPr/>
        </p:nvSpPr>
        <p:spPr bwMode="auto">
          <a:xfrm>
            <a:off x="2438400" y="3886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pic>
        <p:nvPicPr>
          <p:cNvPr id="10248" name="Picture 15" descr="D:\JANA\JANA\animace\ikona-dokum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572000"/>
            <a:ext cx="558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Line 20"/>
          <p:cNvSpPr>
            <a:spLocks noChangeShapeType="1"/>
          </p:cNvSpPr>
          <p:nvPr/>
        </p:nvSpPr>
        <p:spPr bwMode="auto">
          <a:xfrm>
            <a:off x="2438400" y="2514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sp>
        <p:nvSpPr>
          <p:cNvPr id="10250" name="Line 19"/>
          <p:cNvSpPr>
            <a:spLocks noChangeShapeType="1"/>
          </p:cNvSpPr>
          <p:nvPr/>
        </p:nvSpPr>
        <p:spPr bwMode="auto">
          <a:xfrm>
            <a:off x="2438400" y="990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pic>
        <p:nvPicPr>
          <p:cNvPr id="10251" name="Picture 2" descr="D:\JANA\JANA\animace\slož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6096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4" descr="D:\JANA\JANA\animace\slož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6096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5" descr="D:\JANA\JANA\animace\slož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0574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6" descr="D:\JANA\JANA\animace\slož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7" descr="D:\JANA\JANA\animace\slož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1336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8" descr="D:\JANA\JANA\animace\slož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1" descr="D:\JANA\JANA\animace\ikona dokumentu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0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6" descr="D:\JANA\JANA\animace\ikona slož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352800"/>
            <a:ext cx="70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Line 18"/>
          <p:cNvSpPr>
            <a:spLocks noChangeShapeType="1"/>
          </p:cNvSpPr>
          <p:nvPr/>
        </p:nvSpPr>
        <p:spPr bwMode="auto">
          <a:xfrm>
            <a:off x="2438400" y="990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pic>
        <p:nvPicPr>
          <p:cNvPr id="10261" name="Picture 22" descr="D:\JANA\JANA\animace\ikona txt dokumen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685800"/>
            <a:ext cx="5953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2" name="Line 24"/>
          <p:cNvSpPr>
            <a:spLocks noChangeShapeType="1"/>
          </p:cNvSpPr>
          <p:nvPr/>
        </p:nvSpPr>
        <p:spPr bwMode="auto">
          <a:xfrm>
            <a:off x="57150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sp>
        <p:nvSpPr>
          <p:cNvPr id="10263" name="Text Box 27"/>
          <p:cNvSpPr txBox="1">
            <a:spLocks noChangeArrowheads="1"/>
          </p:cNvSpPr>
          <p:nvPr/>
        </p:nvSpPr>
        <p:spPr bwMode="auto">
          <a:xfrm>
            <a:off x="533400" y="1752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Disk C</a:t>
            </a:r>
          </a:p>
        </p:txBody>
      </p:sp>
      <p:sp>
        <p:nvSpPr>
          <p:cNvPr id="10264" name="Text Box 28"/>
          <p:cNvSpPr txBox="1">
            <a:spLocks noChangeArrowheads="1"/>
          </p:cNvSpPr>
          <p:nvPr/>
        </p:nvSpPr>
        <p:spPr bwMode="auto">
          <a:xfrm>
            <a:off x="2819400" y="1371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Aplikace</a:t>
            </a:r>
          </a:p>
        </p:txBody>
      </p:sp>
      <p:sp>
        <p:nvSpPr>
          <p:cNvPr id="10265" name="Text Box 29"/>
          <p:cNvSpPr txBox="1">
            <a:spLocks noChangeArrowheads="1"/>
          </p:cNvSpPr>
          <p:nvPr/>
        </p:nvSpPr>
        <p:spPr bwMode="auto">
          <a:xfrm>
            <a:off x="4419600" y="137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Moje</a:t>
            </a:r>
          </a:p>
        </p:txBody>
      </p:sp>
      <p:sp>
        <p:nvSpPr>
          <p:cNvPr id="10266" name="Text Box 30"/>
          <p:cNvSpPr txBox="1">
            <a:spLocks noChangeArrowheads="1"/>
          </p:cNvSpPr>
          <p:nvPr/>
        </p:nvSpPr>
        <p:spPr bwMode="auto">
          <a:xfrm>
            <a:off x="5943600" y="1295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dopis.doc</a:t>
            </a:r>
          </a:p>
        </p:txBody>
      </p:sp>
      <p:sp>
        <p:nvSpPr>
          <p:cNvPr id="10267" name="Text Box 31"/>
          <p:cNvSpPr txBox="1">
            <a:spLocks noChangeArrowheads="1"/>
          </p:cNvSpPr>
          <p:nvPr/>
        </p:nvSpPr>
        <p:spPr bwMode="auto">
          <a:xfrm>
            <a:off x="2895600" y="2819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Texty</a:t>
            </a:r>
          </a:p>
        </p:txBody>
      </p:sp>
      <p:sp>
        <p:nvSpPr>
          <p:cNvPr id="10268" name="Text Box 32"/>
          <p:cNvSpPr txBox="1">
            <a:spLocks noChangeArrowheads="1"/>
          </p:cNvSpPr>
          <p:nvPr/>
        </p:nvSpPr>
        <p:spPr bwMode="auto">
          <a:xfrm>
            <a:off x="4419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Prace</a:t>
            </a:r>
          </a:p>
        </p:txBody>
      </p:sp>
      <p:sp>
        <p:nvSpPr>
          <p:cNvPr id="10269" name="Text Box 33"/>
          <p:cNvSpPr txBox="1">
            <a:spLocks noChangeArrowheads="1"/>
          </p:cNvSpPr>
          <p:nvPr/>
        </p:nvSpPr>
        <p:spPr bwMode="auto">
          <a:xfrm>
            <a:off x="6096000" y="2743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Projekt 1</a:t>
            </a:r>
          </a:p>
        </p:txBody>
      </p:sp>
      <p:sp>
        <p:nvSpPr>
          <p:cNvPr id="10270" name="Text Box 34"/>
          <p:cNvSpPr txBox="1">
            <a:spLocks noChangeArrowheads="1"/>
          </p:cNvSpPr>
          <p:nvPr/>
        </p:nvSpPr>
        <p:spPr bwMode="auto">
          <a:xfrm>
            <a:off x="6019800" y="3962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Projekt 2</a:t>
            </a:r>
          </a:p>
        </p:txBody>
      </p:sp>
      <p:sp>
        <p:nvSpPr>
          <p:cNvPr id="10271" name="Text Box 35"/>
          <p:cNvSpPr txBox="1">
            <a:spLocks noChangeArrowheads="1"/>
          </p:cNvSpPr>
          <p:nvPr/>
        </p:nvSpPr>
        <p:spPr bwMode="auto">
          <a:xfrm>
            <a:off x="2667000" y="5105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info.txt</a:t>
            </a:r>
          </a:p>
        </p:txBody>
      </p:sp>
      <p:sp>
        <p:nvSpPr>
          <p:cNvPr id="10272" name="Line 36"/>
          <p:cNvSpPr>
            <a:spLocks noChangeShapeType="1"/>
          </p:cNvSpPr>
          <p:nvPr/>
        </p:nvSpPr>
        <p:spPr bwMode="auto">
          <a:xfrm>
            <a:off x="4114800" y="2514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pic>
        <p:nvPicPr>
          <p:cNvPr id="10273" name="Picture 38" descr="D:\JANA\JANA\animace\ikona txt dokumen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3505200"/>
            <a:ext cx="5953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4" name="Text Box 39"/>
          <p:cNvSpPr txBox="1">
            <a:spLocks noChangeArrowheads="1"/>
          </p:cNvSpPr>
          <p:nvPr/>
        </p:nvSpPr>
        <p:spPr bwMode="auto">
          <a:xfrm>
            <a:off x="2743200" y="4114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Tabulky</a:t>
            </a:r>
          </a:p>
        </p:txBody>
      </p:sp>
      <p:sp>
        <p:nvSpPr>
          <p:cNvPr id="10275" name="Text Box 40"/>
          <p:cNvSpPr txBox="1">
            <a:spLocks noChangeArrowheads="1"/>
          </p:cNvSpPr>
          <p:nvPr/>
        </p:nvSpPr>
        <p:spPr bwMode="auto">
          <a:xfrm>
            <a:off x="4114800" y="403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>
                <a:solidFill>
                  <a:srgbClr val="000000"/>
                </a:solidFill>
              </a:rPr>
              <a:t>referát. doc</a:t>
            </a:r>
          </a:p>
        </p:txBody>
      </p:sp>
      <p:sp>
        <p:nvSpPr>
          <p:cNvPr id="10276" name="Text Box 41"/>
          <p:cNvSpPr txBox="1">
            <a:spLocks noChangeArrowheads="1"/>
          </p:cNvSpPr>
          <p:nvPr/>
        </p:nvSpPr>
        <p:spPr bwMode="auto">
          <a:xfrm>
            <a:off x="533400" y="56388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Cesta k souborům a adresářům:</a:t>
            </a:r>
          </a:p>
        </p:txBody>
      </p:sp>
      <p:sp>
        <p:nvSpPr>
          <p:cNvPr id="10277" name="Text Box 42"/>
          <p:cNvSpPr txBox="1">
            <a:spLocks noChangeArrowheads="1"/>
          </p:cNvSpPr>
          <p:nvPr/>
        </p:nvSpPr>
        <p:spPr bwMode="auto">
          <a:xfrm>
            <a:off x="3362325" y="6172200"/>
            <a:ext cx="4943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</a:rPr>
              <a:t>C:</a:t>
            </a:r>
            <a:r>
              <a:rPr lang="cs-CZ" sz="2800" b="1" dirty="0">
                <a:solidFill>
                  <a:srgbClr val="000000"/>
                </a:solidFill>
                <a:cs typeface="Times New Roman" charset="0"/>
              </a:rPr>
              <a:t>\</a:t>
            </a:r>
            <a:r>
              <a:rPr lang="cs-CZ" sz="2800" b="1" dirty="0">
                <a:solidFill>
                  <a:srgbClr val="000000"/>
                </a:solidFill>
              </a:rPr>
              <a:t>Aplikace</a:t>
            </a:r>
            <a:r>
              <a:rPr lang="cs-CZ" sz="2800" b="1" dirty="0">
                <a:solidFill>
                  <a:srgbClr val="000000"/>
                </a:solidFill>
                <a:cs typeface="Times New Roman" charset="0"/>
              </a:rPr>
              <a:t>\</a:t>
            </a:r>
            <a:r>
              <a:rPr lang="cs-CZ" sz="2800" b="1" dirty="0">
                <a:solidFill>
                  <a:srgbClr val="000000"/>
                </a:solidFill>
              </a:rPr>
              <a:t>Moje</a:t>
            </a:r>
            <a:r>
              <a:rPr lang="cs-CZ" sz="2800" b="1" dirty="0">
                <a:solidFill>
                  <a:srgbClr val="000000"/>
                </a:solidFill>
                <a:cs typeface="Times New Roman" charset="0"/>
              </a:rPr>
              <a:t>\</a:t>
            </a:r>
            <a:r>
              <a:rPr lang="cs-CZ" sz="2800" b="1" dirty="0">
                <a:solidFill>
                  <a:srgbClr val="000000"/>
                </a:solidFill>
              </a:rPr>
              <a:t>dopis.doc</a:t>
            </a:r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7524328" y="2852936"/>
            <a:ext cx="16196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 dirty="0" smtClean="0">
                <a:solidFill>
                  <a:srgbClr val="000000"/>
                </a:solidFill>
              </a:rPr>
              <a:t>Sportovní hřiště</a:t>
            </a:r>
            <a:endParaRPr lang="cs-CZ" sz="2400" dirty="0">
              <a:solidFill>
                <a:srgbClr val="000000"/>
              </a:solidFill>
            </a:endParaRPr>
          </a:p>
        </p:txBody>
      </p:sp>
      <p:pic>
        <p:nvPicPr>
          <p:cNvPr id="9218" name="Picture 2" descr="C:\Users\Jana\AppData\Local\Microsoft\Windows\Temporary Internet Files\Content.IE5\6M4FMXUN\MC90043440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4221088"/>
            <a:ext cx="1362075" cy="19081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00" y="528637"/>
            <a:ext cx="1401763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6" grpId="0"/>
      <p:bldP spid="102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V kořenovém adresáři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disku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se nachází adresář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Texty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ten obsahuje podadresář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Projekt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ten obsahuje soubor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Sportovní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hala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2420888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Úplný zápis cesty k souboru Sportovní hala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400506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A: </a:t>
            </a:r>
            <a:r>
              <a:rPr lang="cs-CZ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C:\ </a:t>
            </a:r>
            <a:r>
              <a:rPr lang="cs-CZ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Texty\Práce\Projekty\Sportovní </a:t>
            </a:r>
            <a:r>
              <a:rPr lang="cs-CZ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hřiště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5013176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B: </a:t>
            </a:r>
            <a:r>
              <a:rPr lang="cs-CZ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C:\ </a:t>
            </a:r>
            <a:r>
              <a:rPr lang="cs-CZ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Texty\Práce\Projekt </a:t>
            </a:r>
            <a:r>
              <a:rPr lang="cs-CZ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1\Sportovní hřiště</a:t>
            </a:r>
          </a:p>
        </p:txBody>
      </p:sp>
      <p:pic>
        <p:nvPicPr>
          <p:cNvPr id="1026" name="Picture 2" descr="C:\Users\Jana\AppData\Local\Microsoft\Windows\Temporary Internet Files\Content.IE5\6M4FMXUN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564904"/>
            <a:ext cx="1827886" cy="1506017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899592" y="594928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Vyberte správnou odpověď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05273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Je adresář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Práce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prázdný?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35896" y="206084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A: Ano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07904" y="270892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B: Ne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4149080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Pokud bychom smazali adresář 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Projekt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smazali  bychom zároveň adresář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Projekt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?</a:t>
            </a:r>
            <a:endParaRPr lang="cs-CZ" sz="2800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19872" y="54452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A: Ano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419872" y="60212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B: Ne</a:t>
            </a:r>
          </a:p>
        </p:txBody>
      </p:sp>
      <p:pic>
        <p:nvPicPr>
          <p:cNvPr id="2050" name="Picture 2" descr="C:\Users\Jana\AppData\Local\Microsoft\Windows\Temporary Internet Files\Content.IE5\G1M4YZQD\MC900440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13684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54868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Pokud bychom smazali adresář 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Práce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smazali  bychom zároveň i soubor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referát.doc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endParaRPr lang="cs-CZ" sz="2800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405790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 Pokud bychom smazali adresář 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Práce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smazali  bychom zároveň i soubor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Sportovní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hala.doc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endParaRPr lang="cs-CZ" sz="2800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067944" y="191683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A: Ano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067944" y="256490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B: Ne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95936" y="542606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A: Ano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95936" y="607413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B: Ne</a:t>
            </a:r>
          </a:p>
        </p:txBody>
      </p:sp>
      <p:pic>
        <p:nvPicPr>
          <p:cNvPr id="3074" name="Picture 2" descr="C:\Users\Jana\AppData\Local\Microsoft\Windows\Temporary Internet Files\Content.IE5\9IR0HP05\MC9004380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1863725" cy="126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 Obsahuje adresář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Práce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nějaké podadresáře?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3573016"/>
            <a:ext cx="759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 Napiš úplnou cestu k souboru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referát.doc</a:t>
            </a:r>
            <a:endParaRPr lang="cs-CZ" sz="2800" b="1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508518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8. Vypiš všechny podadresáře, které již neobsahují žádný 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soubor.</a:t>
            </a:r>
            <a:endParaRPr lang="cs-CZ" sz="2800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331640" y="14847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A: Ano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331640" y="213285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B: Ne</a:t>
            </a:r>
          </a:p>
        </p:txBody>
      </p:sp>
      <p:pic>
        <p:nvPicPr>
          <p:cNvPr id="4098" name="Picture 2" descr="C:\Users\Jana\AppData\Local\Microsoft\Windows\Temporary Internet Files\Content.IE5\G1M4YZQD\MC900437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495425"/>
            <a:ext cx="1816100" cy="173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9. Vypiš 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adresář, který neobsahuje žádný soubor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249289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10. Napiš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ve kterém adresáři se nachází nejvíce podadresářů</a:t>
            </a:r>
          </a:p>
        </p:txBody>
      </p:sp>
      <p:pic>
        <p:nvPicPr>
          <p:cNvPr id="5122" name="Picture 2" descr="C:\Users\Jana\AppData\Local\Microsoft\Windows\Temporary Internet Files\Content.IE5\6M4FMXUN\MC900434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284984"/>
            <a:ext cx="1939925" cy="181927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83567" y="5229200"/>
            <a:ext cx="8311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11. Zapiš úplnou cestu ke svému adresáři.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12. Vytvoř na ploše Windows složku s názvem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Informatika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příjmení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jméno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 ní vytvoř další tři složky a pojmenuj je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Dopisy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Obrázky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Cvičení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 složce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Obrázky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vytvořte 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další složky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Moje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obrázky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Stažené</a:t>
            </a:r>
            <a:r>
              <a:rPr lang="cs-CZ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obrázky</a:t>
            </a:r>
            <a:endParaRPr lang="cs-CZ" sz="2800" b="1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515719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13. Zapiš úplnou cestu k adresáři </a:t>
            </a:r>
            <a:r>
              <a:rPr lang="cs-CZ" sz="2800" b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Moje</a:t>
            </a:r>
            <a:r>
              <a:rPr lang="cs-CZ" sz="280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obrázky </a:t>
            </a:r>
            <a:endParaRPr lang="cs-CZ" sz="2800" b="1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6" name="Picture 2" descr="C:\Users\Jana\AppData\Local\Microsoft\Windows\Temporary Internet Files\Content.IE5\G1M4YZQD\MC9004378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708920"/>
            <a:ext cx="18605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491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jjirousova</cp:lastModifiedBy>
  <cp:revision>22</cp:revision>
  <dcterms:created xsi:type="dcterms:W3CDTF">2011-11-08T20:38:08Z</dcterms:created>
  <dcterms:modified xsi:type="dcterms:W3CDTF">2012-11-25T14:59:11Z</dcterms:modified>
</cp:coreProperties>
</file>