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A4BE9C-9AE2-4D18-AB18-B543CB25CA2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5C6F4C2-9AFD-4722-BAF0-58AEC964D24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Počítače</a:t>
          </a:r>
        </a:p>
      </dgm:t>
    </dgm:pt>
    <dgm:pt modelId="{C1E74F80-E9FE-4490-83C0-76C7B4D1BC9B}" type="parTrans" cxnId="{A5A36DAA-BC0F-4CEF-A518-005F71422E99}">
      <dgm:prSet/>
      <dgm:spPr/>
      <dgm:t>
        <a:bodyPr/>
        <a:lstStyle/>
        <a:p>
          <a:endParaRPr lang="cs-CZ"/>
        </a:p>
      </dgm:t>
    </dgm:pt>
    <dgm:pt modelId="{B45EF61A-CE5B-4B90-8992-1C88EE9B6127}" type="sibTrans" cxnId="{A5A36DAA-BC0F-4CEF-A518-005F71422E99}">
      <dgm:prSet/>
      <dgm:spPr/>
      <dgm:t>
        <a:bodyPr/>
        <a:lstStyle/>
        <a:p>
          <a:endParaRPr lang="cs-CZ"/>
        </a:p>
      </dgm:t>
    </dgm:pt>
    <dgm:pt modelId="{97176C90-247E-4CE8-8307-32384459C3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Stolní počítač</a:t>
          </a:r>
        </a:p>
      </dgm:t>
    </dgm:pt>
    <dgm:pt modelId="{EA48ED3A-002D-42BB-8974-8A9132CC2C93}" type="parTrans" cxnId="{E55AE953-093C-417F-9D96-12599B443B23}">
      <dgm:prSet/>
      <dgm:spPr/>
      <dgm:t>
        <a:bodyPr/>
        <a:lstStyle/>
        <a:p>
          <a:endParaRPr lang="cs-CZ"/>
        </a:p>
      </dgm:t>
    </dgm:pt>
    <dgm:pt modelId="{81E3B185-44B2-4A3C-AD29-7F195159AC25}" type="sibTrans" cxnId="{E55AE953-093C-417F-9D96-12599B443B23}">
      <dgm:prSet/>
      <dgm:spPr/>
      <dgm:t>
        <a:bodyPr/>
        <a:lstStyle/>
        <a:p>
          <a:endParaRPr lang="cs-CZ"/>
        </a:p>
      </dgm:t>
    </dgm:pt>
    <dgm:pt modelId="{B82F486B-BE83-415F-B308-AD039E646A1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přenosné stanice</a:t>
          </a:r>
        </a:p>
      </dgm:t>
    </dgm:pt>
    <dgm:pt modelId="{7B88CB5B-7098-482B-BC21-99D997DA76EE}" type="parTrans" cxnId="{729D40A3-7089-45FA-BA67-8EFBBEA6C19D}">
      <dgm:prSet/>
      <dgm:spPr/>
      <dgm:t>
        <a:bodyPr/>
        <a:lstStyle/>
        <a:p>
          <a:endParaRPr lang="cs-CZ"/>
        </a:p>
      </dgm:t>
    </dgm:pt>
    <dgm:pt modelId="{487C4923-DA8A-4F7B-AF4F-ED57B44C7641}" type="sibTrans" cxnId="{729D40A3-7089-45FA-BA67-8EFBBEA6C19D}">
      <dgm:prSet/>
      <dgm:spPr/>
      <dgm:t>
        <a:bodyPr/>
        <a:lstStyle/>
        <a:p>
          <a:endParaRPr lang="cs-CZ"/>
        </a:p>
      </dgm:t>
    </dgm:pt>
    <dgm:pt modelId="{77200367-353A-4E8D-8E16-DBC496C9897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kapesní počítače</a:t>
          </a:r>
        </a:p>
      </dgm:t>
    </dgm:pt>
    <dgm:pt modelId="{82D1F78E-08A5-4F2B-BBAB-A79220E1F3A3}" type="parTrans" cxnId="{50C1B3FE-BC18-407E-B13C-E92FADCC17F1}">
      <dgm:prSet/>
      <dgm:spPr/>
      <dgm:t>
        <a:bodyPr/>
        <a:lstStyle/>
        <a:p>
          <a:endParaRPr lang="cs-CZ"/>
        </a:p>
      </dgm:t>
    </dgm:pt>
    <dgm:pt modelId="{173C9D89-6428-429B-A99A-DBA9502E218A}" type="sibTrans" cxnId="{50C1B3FE-BC18-407E-B13C-E92FADCC17F1}">
      <dgm:prSet/>
      <dgm:spPr/>
      <dgm:t>
        <a:bodyPr/>
        <a:lstStyle/>
        <a:p>
          <a:endParaRPr lang="cs-CZ"/>
        </a:p>
      </dgm:t>
    </dgm:pt>
    <dgm:pt modelId="{704920C0-DA73-4878-A407-789E183D11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Počítač Tablet PC</a:t>
          </a:r>
        </a:p>
      </dgm:t>
    </dgm:pt>
    <dgm:pt modelId="{5EF0609F-E5CB-4213-9D95-14A5C72D33CF}" type="parTrans" cxnId="{352A00B6-2B4B-4BD5-B9F0-3D75D2F92B6B}">
      <dgm:prSet/>
      <dgm:spPr/>
      <dgm:t>
        <a:bodyPr/>
        <a:lstStyle/>
        <a:p>
          <a:endParaRPr lang="cs-CZ"/>
        </a:p>
      </dgm:t>
    </dgm:pt>
    <dgm:pt modelId="{EBCE8751-A2DB-4B11-9DFF-218F6D1B2A69}" type="sibTrans" cxnId="{352A00B6-2B4B-4BD5-B9F0-3D75D2F92B6B}">
      <dgm:prSet/>
      <dgm:spPr/>
      <dgm:t>
        <a:bodyPr/>
        <a:lstStyle/>
        <a:p>
          <a:endParaRPr lang="cs-CZ"/>
        </a:p>
      </dgm:t>
    </dgm:pt>
    <dgm:pt modelId="{22DBA67A-6838-4EF8-84C1-C648D8481FC8}" type="pres">
      <dgm:prSet presAssocID="{94A4BE9C-9AE2-4D18-AB18-B543CB25CA2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CE6E7D4-9AC1-4CB7-B290-122F175959F1}" type="pres">
      <dgm:prSet presAssocID="{05C6F4C2-9AFD-4722-BAF0-58AEC964D24B}" presName="hierRoot1" presStyleCnt="0">
        <dgm:presLayoutVars>
          <dgm:hierBranch/>
        </dgm:presLayoutVars>
      </dgm:prSet>
      <dgm:spPr/>
    </dgm:pt>
    <dgm:pt modelId="{A80916C2-A595-4870-9C05-DE2394E6807F}" type="pres">
      <dgm:prSet presAssocID="{05C6F4C2-9AFD-4722-BAF0-58AEC964D24B}" presName="rootComposite1" presStyleCnt="0"/>
      <dgm:spPr/>
    </dgm:pt>
    <dgm:pt modelId="{7DD11821-4833-4FFC-A9D8-8551919197E7}" type="pres">
      <dgm:prSet presAssocID="{05C6F4C2-9AFD-4722-BAF0-58AEC964D24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9611748-62C4-4AA2-9FC2-C389A6D0A08C}" type="pres">
      <dgm:prSet presAssocID="{05C6F4C2-9AFD-4722-BAF0-58AEC964D24B}" presName="rootConnector1" presStyleLbl="node1" presStyleIdx="0" presStyleCnt="0"/>
      <dgm:spPr/>
      <dgm:t>
        <a:bodyPr/>
        <a:lstStyle/>
        <a:p>
          <a:endParaRPr lang="cs-CZ"/>
        </a:p>
      </dgm:t>
    </dgm:pt>
    <dgm:pt modelId="{77E8D288-9C00-4646-BB53-F9E61E19004F}" type="pres">
      <dgm:prSet presAssocID="{05C6F4C2-9AFD-4722-BAF0-58AEC964D24B}" presName="hierChild2" presStyleCnt="0"/>
      <dgm:spPr/>
    </dgm:pt>
    <dgm:pt modelId="{1F1D722B-75E0-4A73-91A5-F053052E6968}" type="pres">
      <dgm:prSet presAssocID="{EA48ED3A-002D-42BB-8974-8A9132CC2C93}" presName="Name35" presStyleLbl="parChTrans1D2" presStyleIdx="0" presStyleCnt="4"/>
      <dgm:spPr/>
      <dgm:t>
        <a:bodyPr/>
        <a:lstStyle/>
        <a:p>
          <a:endParaRPr lang="cs-CZ"/>
        </a:p>
      </dgm:t>
    </dgm:pt>
    <dgm:pt modelId="{8AE67413-7F69-458D-A9F4-F5F827BA167D}" type="pres">
      <dgm:prSet presAssocID="{97176C90-247E-4CE8-8307-32384459C3B9}" presName="hierRoot2" presStyleCnt="0">
        <dgm:presLayoutVars>
          <dgm:hierBranch/>
        </dgm:presLayoutVars>
      </dgm:prSet>
      <dgm:spPr/>
    </dgm:pt>
    <dgm:pt modelId="{B53E0CE2-018B-4469-8C17-7F8942C05A20}" type="pres">
      <dgm:prSet presAssocID="{97176C90-247E-4CE8-8307-32384459C3B9}" presName="rootComposite" presStyleCnt="0"/>
      <dgm:spPr/>
    </dgm:pt>
    <dgm:pt modelId="{4FBEE5B8-A3AA-47D3-B296-C612D27CFF12}" type="pres">
      <dgm:prSet presAssocID="{97176C90-247E-4CE8-8307-32384459C3B9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866818B-2EED-4562-A99F-264A8F7286B3}" type="pres">
      <dgm:prSet presAssocID="{97176C90-247E-4CE8-8307-32384459C3B9}" presName="rootConnector" presStyleLbl="node2" presStyleIdx="0" presStyleCnt="4"/>
      <dgm:spPr/>
      <dgm:t>
        <a:bodyPr/>
        <a:lstStyle/>
        <a:p>
          <a:endParaRPr lang="cs-CZ"/>
        </a:p>
      </dgm:t>
    </dgm:pt>
    <dgm:pt modelId="{59887CD4-9586-4F2D-A5CE-C77503CB0535}" type="pres">
      <dgm:prSet presAssocID="{97176C90-247E-4CE8-8307-32384459C3B9}" presName="hierChild4" presStyleCnt="0"/>
      <dgm:spPr/>
    </dgm:pt>
    <dgm:pt modelId="{1A2914DC-340F-45FB-8E83-ADA35E9BFF4C}" type="pres">
      <dgm:prSet presAssocID="{97176C90-247E-4CE8-8307-32384459C3B9}" presName="hierChild5" presStyleCnt="0"/>
      <dgm:spPr/>
    </dgm:pt>
    <dgm:pt modelId="{17D07EC6-038B-4CBC-B7FF-55EF3D4114D1}" type="pres">
      <dgm:prSet presAssocID="{7B88CB5B-7098-482B-BC21-99D997DA76EE}" presName="Name35" presStyleLbl="parChTrans1D2" presStyleIdx="1" presStyleCnt="4"/>
      <dgm:spPr/>
      <dgm:t>
        <a:bodyPr/>
        <a:lstStyle/>
        <a:p>
          <a:endParaRPr lang="cs-CZ"/>
        </a:p>
      </dgm:t>
    </dgm:pt>
    <dgm:pt modelId="{6CA72B95-5A46-4EC0-A51F-F8B1281E508C}" type="pres">
      <dgm:prSet presAssocID="{B82F486B-BE83-415F-B308-AD039E646A15}" presName="hierRoot2" presStyleCnt="0">
        <dgm:presLayoutVars>
          <dgm:hierBranch/>
        </dgm:presLayoutVars>
      </dgm:prSet>
      <dgm:spPr/>
    </dgm:pt>
    <dgm:pt modelId="{2D6D2BFA-A47F-4400-8E93-F884C0AFED74}" type="pres">
      <dgm:prSet presAssocID="{B82F486B-BE83-415F-B308-AD039E646A15}" presName="rootComposite" presStyleCnt="0"/>
      <dgm:spPr/>
    </dgm:pt>
    <dgm:pt modelId="{9E1049FC-AB4A-4204-B3D2-43BA1B299449}" type="pres">
      <dgm:prSet presAssocID="{B82F486B-BE83-415F-B308-AD039E646A15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A8317D1-F0C4-466C-8ACC-BA5C2373DE48}" type="pres">
      <dgm:prSet presAssocID="{B82F486B-BE83-415F-B308-AD039E646A15}" presName="rootConnector" presStyleLbl="node2" presStyleIdx="1" presStyleCnt="4"/>
      <dgm:spPr/>
      <dgm:t>
        <a:bodyPr/>
        <a:lstStyle/>
        <a:p>
          <a:endParaRPr lang="cs-CZ"/>
        </a:p>
      </dgm:t>
    </dgm:pt>
    <dgm:pt modelId="{7EB1EABF-DADF-422F-88C0-1FF6DDF19FAD}" type="pres">
      <dgm:prSet presAssocID="{B82F486B-BE83-415F-B308-AD039E646A15}" presName="hierChild4" presStyleCnt="0"/>
      <dgm:spPr/>
    </dgm:pt>
    <dgm:pt modelId="{9842EC9E-751F-4831-8772-0CBC474812A5}" type="pres">
      <dgm:prSet presAssocID="{B82F486B-BE83-415F-B308-AD039E646A15}" presName="hierChild5" presStyleCnt="0"/>
      <dgm:spPr/>
    </dgm:pt>
    <dgm:pt modelId="{5EC0CB04-4D01-4932-B396-E79A7F48566A}" type="pres">
      <dgm:prSet presAssocID="{82D1F78E-08A5-4F2B-BBAB-A79220E1F3A3}" presName="Name35" presStyleLbl="parChTrans1D2" presStyleIdx="2" presStyleCnt="4"/>
      <dgm:spPr/>
      <dgm:t>
        <a:bodyPr/>
        <a:lstStyle/>
        <a:p>
          <a:endParaRPr lang="cs-CZ"/>
        </a:p>
      </dgm:t>
    </dgm:pt>
    <dgm:pt modelId="{E9F3B078-49BA-48DE-9012-6D435895695B}" type="pres">
      <dgm:prSet presAssocID="{77200367-353A-4E8D-8E16-DBC496C9897F}" presName="hierRoot2" presStyleCnt="0">
        <dgm:presLayoutVars>
          <dgm:hierBranch/>
        </dgm:presLayoutVars>
      </dgm:prSet>
      <dgm:spPr/>
    </dgm:pt>
    <dgm:pt modelId="{AC2C2FA5-C62F-4CF0-95D1-9B45CE00882F}" type="pres">
      <dgm:prSet presAssocID="{77200367-353A-4E8D-8E16-DBC496C9897F}" presName="rootComposite" presStyleCnt="0"/>
      <dgm:spPr/>
    </dgm:pt>
    <dgm:pt modelId="{68DEC53D-4E64-4D13-98ED-2AAEB4B3991C}" type="pres">
      <dgm:prSet presAssocID="{77200367-353A-4E8D-8E16-DBC496C9897F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5758CEB-E7B9-46F0-A5FA-A117423BDE20}" type="pres">
      <dgm:prSet presAssocID="{77200367-353A-4E8D-8E16-DBC496C9897F}" presName="rootConnector" presStyleLbl="node2" presStyleIdx="2" presStyleCnt="4"/>
      <dgm:spPr/>
      <dgm:t>
        <a:bodyPr/>
        <a:lstStyle/>
        <a:p>
          <a:endParaRPr lang="cs-CZ"/>
        </a:p>
      </dgm:t>
    </dgm:pt>
    <dgm:pt modelId="{67870743-6D8A-4D7A-8703-FFD3FC39696E}" type="pres">
      <dgm:prSet presAssocID="{77200367-353A-4E8D-8E16-DBC496C9897F}" presName="hierChild4" presStyleCnt="0"/>
      <dgm:spPr/>
    </dgm:pt>
    <dgm:pt modelId="{561FC122-36E5-4E43-8E3A-9AB3A1C096DC}" type="pres">
      <dgm:prSet presAssocID="{77200367-353A-4E8D-8E16-DBC496C9897F}" presName="hierChild5" presStyleCnt="0"/>
      <dgm:spPr/>
    </dgm:pt>
    <dgm:pt modelId="{ED29C3F1-C283-4F5A-9B15-9612040B582F}" type="pres">
      <dgm:prSet presAssocID="{5EF0609F-E5CB-4213-9D95-14A5C72D33CF}" presName="Name35" presStyleLbl="parChTrans1D2" presStyleIdx="3" presStyleCnt="4"/>
      <dgm:spPr/>
      <dgm:t>
        <a:bodyPr/>
        <a:lstStyle/>
        <a:p>
          <a:endParaRPr lang="cs-CZ"/>
        </a:p>
      </dgm:t>
    </dgm:pt>
    <dgm:pt modelId="{D2472465-2F68-4CD3-B37E-DC394A683312}" type="pres">
      <dgm:prSet presAssocID="{704920C0-DA73-4878-A407-789E183D113A}" presName="hierRoot2" presStyleCnt="0">
        <dgm:presLayoutVars>
          <dgm:hierBranch/>
        </dgm:presLayoutVars>
      </dgm:prSet>
      <dgm:spPr/>
    </dgm:pt>
    <dgm:pt modelId="{DC36F0C2-B816-4692-AE59-AD9E0C41F216}" type="pres">
      <dgm:prSet presAssocID="{704920C0-DA73-4878-A407-789E183D113A}" presName="rootComposite" presStyleCnt="0"/>
      <dgm:spPr/>
    </dgm:pt>
    <dgm:pt modelId="{0A52C8CA-A1F4-45F9-B539-5FA6E64CA664}" type="pres">
      <dgm:prSet presAssocID="{704920C0-DA73-4878-A407-789E183D113A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15D891A-EC2E-4B49-8D6F-5075AC04334C}" type="pres">
      <dgm:prSet presAssocID="{704920C0-DA73-4878-A407-789E183D113A}" presName="rootConnector" presStyleLbl="node2" presStyleIdx="3" presStyleCnt="4"/>
      <dgm:spPr/>
      <dgm:t>
        <a:bodyPr/>
        <a:lstStyle/>
        <a:p>
          <a:endParaRPr lang="cs-CZ"/>
        </a:p>
      </dgm:t>
    </dgm:pt>
    <dgm:pt modelId="{26130937-2564-4FB6-AA55-27A4BADEFCE7}" type="pres">
      <dgm:prSet presAssocID="{704920C0-DA73-4878-A407-789E183D113A}" presName="hierChild4" presStyleCnt="0"/>
      <dgm:spPr/>
    </dgm:pt>
    <dgm:pt modelId="{0E37F8E5-CDD9-48C4-8AD2-1544FF94D70D}" type="pres">
      <dgm:prSet presAssocID="{704920C0-DA73-4878-A407-789E183D113A}" presName="hierChild5" presStyleCnt="0"/>
      <dgm:spPr/>
    </dgm:pt>
    <dgm:pt modelId="{81A0CFEA-34E7-480B-A67E-9CED28734BFA}" type="pres">
      <dgm:prSet presAssocID="{05C6F4C2-9AFD-4722-BAF0-58AEC964D24B}" presName="hierChild3" presStyleCnt="0"/>
      <dgm:spPr/>
    </dgm:pt>
  </dgm:ptLst>
  <dgm:cxnLst>
    <dgm:cxn modelId="{C9EB27E8-5412-4D1C-BFAF-71A9A74E9B54}" type="presOf" srcId="{05C6F4C2-9AFD-4722-BAF0-58AEC964D24B}" destId="{29611748-62C4-4AA2-9FC2-C389A6D0A08C}" srcOrd="1" destOrd="0" presId="urn:microsoft.com/office/officeart/2005/8/layout/orgChart1"/>
    <dgm:cxn modelId="{A5A36DAA-BC0F-4CEF-A518-005F71422E99}" srcId="{94A4BE9C-9AE2-4D18-AB18-B543CB25CA27}" destId="{05C6F4C2-9AFD-4722-BAF0-58AEC964D24B}" srcOrd="0" destOrd="0" parTransId="{C1E74F80-E9FE-4490-83C0-76C7B4D1BC9B}" sibTransId="{B45EF61A-CE5B-4B90-8992-1C88EE9B6127}"/>
    <dgm:cxn modelId="{E55AE953-093C-417F-9D96-12599B443B23}" srcId="{05C6F4C2-9AFD-4722-BAF0-58AEC964D24B}" destId="{97176C90-247E-4CE8-8307-32384459C3B9}" srcOrd="0" destOrd="0" parTransId="{EA48ED3A-002D-42BB-8974-8A9132CC2C93}" sibTransId="{81E3B185-44B2-4A3C-AD29-7F195159AC25}"/>
    <dgm:cxn modelId="{4EAE6FD5-D7E5-4880-BF38-FD0E38A0181B}" type="presOf" srcId="{97176C90-247E-4CE8-8307-32384459C3B9}" destId="{8866818B-2EED-4562-A99F-264A8F7286B3}" srcOrd="1" destOrd="0" presId="urn:microsoft.com/office/officeart/2005/8/layout/orgChart1"/>
    <dgm:cxn modelId="{BEEAEC14-1566-4AEB-BAE0-48510F32F652}" type="presOf" srcId="{94A4BE9C-9AE2-4D18-AB18-B543CB25CA27}" destId="{22DBA67A-6838-4EF8-84C1-C648D8481FC8}" srcOrd="0" destOrd="0" presId="urn:microsoft.com/office/officeart/2005/8/layout/orgChart1"/>
    <dgm:cxn modelId="{0DE847D8-6F45-43F0-BAB3-438FCFC8FAD8}" type="presOf" srcId="{5EF0609F-E5CB-4213-9D95-14A5C72D33CF}" destId="{ED29C3F1-C283-4F5A-9B15-9612040B582F}" srcOrd="0" destOrd="0" presId="urn:microsoft.com/office/officeart/2005/8/layout/orgChart1"/>
    <dgm:cxn modelId="{27A1CE04-DE3C-4DCC-8497-511AC26DDEA4}" type="presOf" srcId="{77200367-353A-4E8D-8E16-DBC496C9897F}" destId="{68DEC53D-4E64-4D13-98ED-2AAEB4B3991C}" srcOrd="0" destOrd="0" presId="urn:microsoft.com/office/officeart/2005/8/layout/orgChart1"/>
    <dgm:cxn modelId="{6521C0A4-D6F8-4E5D-9780-EBAD19B9B691}" type="presOf" srcId="{EA48ED3A-002D-42BB-8974-8A9132CC2C93}" destId="{1F1D722B-75E0-4A73-91A5-F053052E6968}" srcOrd="0" destOrd="0" presId="urn:microsoft.com/office/officeart/2005/8/layout/orgChart1"/>
    <dgm:cxn modelId="{A2EC3D9F-3C73-421A-BBB0-C4DE11F40375}" type="presOf" srcId="{05C6F4C2-9AFD-4722-BAF0-58AEC964D24B}" destId="{7DD11821-4833-4FFC-A9D8-8551919197E7}" srcOrd="0" destOrd="0" presId="urn:microsoft.com/office/officeart/2005/8/layout/orgChart1"/>
    <dgm:cxn modelId="{50C1B3FE-BC18-407E-B13C-E92FADCC17F1}" srcId="{05C6F4C2-9AFD-4722-BAF0-58AEC964D24B}" destId="{77200367-353A-4E8D-8E16-DBC496C9897F}" srcOrd="2" destOrd="0" parTransId="{82D1F78E-08A5-4F2B-BBAB-A79220E1F3A3}" sibTransId="{173C9D89-6428-429B-A99A-DBA9502E218A}"/>
    <dgm:cxn modelId="{340F84AD-1DE4-4644-BF61-98FFD6604872}" type="presOf" srcId="{B82F486B-BE83-415F-B308-AD039E646A15}" destId="{9E1049FC-AB4A-4204-B3D2-43BA1B299449}" srcOrd="0" destOrd="0" presId="urn:microsoft.com/office/officeart/2005/8/layout/orgChart1"/>
    <dgm:cxn modelId="{EDD3BD6E-E0F6-482A-8303-2766E276EBBB}" type="presOf" srcId="{704920C0-DA73-4878-A407-789E183D113A}" destId="{B15D891A-EC2E-4B49-8D6F-5075AC04334C}" srcOrd="1" destOrd="0" presId="urn:microsoft.com/office/officeart/2005/8/layout/orgChart1"/>
    <dgm:cxn modelId="{D5FCD6A3-0F14-4919-9599-FE959C7AF469}" type="presOf" srcId="{B82F486B-BE83-415F-B308-AD039E646A15}" destId="{CA8317D1-F0C4-466C-8ACC-BA5C2373DE48}" srcOrd="1" destOrd="0" presId="urn:microsoft.com/office/officeart/2005/8/layout/orgChart1"/>
    <dgm:cxn modelId="{25A88CB1-1CF3-4EAD-A6EE-35FFDE55D086}" type="presOf" srcId="{7B88CB5B-7098-482B-BC21-99D997DA76EE}" destId="{17D07EC6-038B-4CBC-B7FF-55EF3D4114D1}" srcOrd="0" destOrd="0" presId="urn:microsoft.com/office/officeart/2005/8/layout/orgChart1"/>
    <dgm:cxn modelId="{352A00B6-2B4B-4BD5-B9F0-3D75D2F92B6B}" srcId="{05C6F4C2-9AFD-4722-BAF0-58AEC964D24B}" destId="{704920C0-DA73-4878-A407-789E183D113A}" srcOrd="3" destOrd="0" parTransId="{5EF0609F-E5CB-4213-9D95-14A5C72D33CF}" sibTransId="{EBCE8751-A2DB-4B11-9DFF-218F6D1B2A69}"/>
    <dgm:cxn modelId="{729D40A3-7089-45FA-BA67-8EFBBEA6C19D}" srcId="{05C6F4C2-9AFD-4722-BAF0-58AEC964D24B}" destId="{B82F486B-BE83-415F-B308-AD039E646A15}" srcOrd="1" destOrd="0" parTransId="{7B88CB5B-7098-482B-BC21-99D997DA76EE}" sibTransId="{487C4923-DA8A-4F7B-AF4F-ED57B44C7641}"/>
    <dgm:cxn modelId="{BF1A574C-4199-4CFC-9FF7-EACEFDA5377B}" type="presOf" srcId="{82D1F78E-08A5-4F2B-BBAB-A79220E1F3A3}" destId="{5EC0CB04-4D01-4932-B396-E79A7F48566A}" srcOrd="0" destOrd="0" presId="urn:microsoft.com/office/officeart/2005/8/layout/orgChart1"/>
    <dgm:cxn modelId="{968E75B1-EDEB-41FC-8777-D067364729D2}" type="presOf" srcId="{77200367-353A-4E8D-8E16-DBC496C9897F}" destId="{F5758CEB-E7B9-46F0-A5FA-A117423BDE20}" srcOrd="1" destOrd="0" presId="urn:microsoft.com/office/officeart/2005/8/layout/orgChart1"/>
    <dgm:cxn modelId="{613D1870-B1C6-4C74-89A7-83AF64465C35}" type="presOf" srcId="{97176C90-247E-4CE8-8307-32384459C3B9}" destId="{4FBEE5B8-A3AA-47D3-B296-C612D27CFF12}" srcOrd="0" destOrd="0" presId="urn:microsoft.com/office/officeart/2005/8/layout/orgChart1"/>
    <dgm:cxn modelId="{1BC5A880-E4A2-416C-9B97-5ED17067BD83}" type="presOf" srcId="{704920C0-DA73-4878-A407-789E183D113A}" destId="{0A52C8CA-A1F4-45F9-B539-5FA6E64CA664}" srcOrd="0" destOrd="0" presId="urn:microsoft.com/office/officeart/2005/8/layout/orgChart1"/>
    <dgm:cxn modelId="{B1DB06D0-AB1C-4C4F-91A3-FE23B32C90FC}" type="presParOf" srcId="{22DBA67A-6838-4EF8-84C1-C648D8481FC8}" destId="{3CE6E7D4-9AC1-4CB7-B290-122F175959F1}" srcOrd="0" destOrd="0" presId="urn:microsoft.com/office/officeart/2005/8/layout/orgChart1"/>
    <dgm:cxn modelId="{75B7B1B3-971A-4FA4-8794-4BB695C7A4EA}" type="presParOf" srcId="{3CE6E7D4-9AC1-4CB7-B290-122F175959F1}" destId="{A80916C2-A595-4870-9C05-DE2394E6807F}" srcOrd="0" destOrd="0" presId="urn:microsoft.com/office/officeart/2005/8/layout/orgChart1"/>
    <dgm:cxn modelId="{8875F7E3-0854-4451-BD78-A95B08BBC9AA}" type="presParOf" srcId="{A80916C2-A595-4870-9C05-DE2394E6807F}" destId="{7DD11821-4833-4FFC-A9D8-8551919197E7}" srcOrd="0" destOrd="0" presId="urn:microsoft.com/office/officeart/2005/8/layout/orgChart1"/>
    <dgm:cxn modelId="{5F6D2A63-CFD8-46F7-935F-5131DBA1524B}" type="presParOf" srcId="{A80916C2-A595-4870-9C05-DE2394E6807F}" destId="{29611748-62C4-4AA2-9FC2-C389A6D0A08C}" srcOrd="1" destOrd="0" presId="urn:microsoft.com/office/officeart/2005/8/layout/orgChart1"/>
    <dgm:cxn modelId="{8A79AC62-9031-4614-BF48-371D711FCDF0}" type="presParOf" srcId="{3CE6E7D4-9AC1-4CB7-B290-122F175959F1}" destId="{77E8D288-9C00-4646-BB53-F9E61E19004F}" srcOrd="1" destOrd="0" presId="urn:microsoft.com/office/officeart/2005/8/layout/orgChart1"/>
    <dgm:cxn modelId="{6B2FFFB1-A09C-4388-95E5-2A4988AD29D7}" type="presParOf" srcId="{77E8D288-9C00-4646-BB53-F9E61E19004F}" destId="{1F1D722B-75E0-4A73-91A5-F053052E6968}" srcOrd="0" destOrd="0" presId="urn:microsoft.com/office/officeart/2005/8/layout/orgChart1"/>
    <dgm:cxn modelId="{740EB6AE-6A79-496E-84B8-037EF7292B3D}" type="presParOf" srcId="{77E8D288-9C00-4646-BB53-F9E61E19004F}" destId="{8AE67413-7F69-458D-A9F4-F5F827BA167D}" srcOrd="1" destOrd="0" presId="urn:microsoft.com/office/officeart/2005/8/layout/orgChart1"/>
    <dgm:cxn modelId="{0B22FE91-A623-4347-AFBB-385B6D7CDFBF}" type="presParOf" srcId="{8AE67413-7F69-458D-A9F4-F5F827BA167D}" destId="{B53E0CE2-018B-4469-8C17-7F8942C05A20}" srcOrd="0" destOrd="0" presId="urn:microsoft.com/office/officeart/2005/8/layout/orgChart1"/>
    <dgm:cxn modelId="{41FDD2D6-C2F9-43DD-8FB6-BDB89D78C2B8}" type="presParOf" srcId="{B53E0CE2-018B-4469-8C17-7F8942C05A20}" destId="{4FBEE5B8-A3AA-47D3-B296-C612D27CFF12}" srcOrd="0" destOrd="0" presId="urn:microsoft.com/office/officeart/2005/8/layout/orgChart1"/>
    <dgm:cxn modelId="{9A5C9232-5951-4F60-8B7C-869ACDA1FF19}" type="presParOf" srcId="{B53E0CE2-018B-4469-8C17-7F8942C05A20}" destId="{8866818B-2EED-4562-A99F-264A8F7286B3}" srcOrd="1" destOrd="0" presId="urn:microsoft.com/office/officeart/2005/8/layout/orgChart1"/>
    <dgm:cxn modelId="{634FD33E-70E3-4F92-BB06-DA476D805722}" type="presParOf" srcId="{8AE67413-7F69-458D-A9F4-F5F827BA167D}" destId="{59887CD4-9586-4F2D-A5CE-C77503CB0535}" srcOrd="1" destOrd="0" presId="urn:microsoft.com/office/officeart/2005/8/layout/orgChart1"/>
    <dgm:cxn modelId="{E70D687D-37B1-4FFF-80C1-D16776DF0E28}" type="presParOf" srcId="{8AE67413-7F69-458D-A9F4-F5F827BA167D}" destId="{1A2914DC-340F-45FB-8E83-ADA35E9BFF4C}" srcOrd="2" destOrd="0" presId="urn:microsoft.com/office/officeart/2005/8/layout/orgChart1"/>
    <dgm:cxn modelId="{EF94A6D8-0B79-4968-9AC0-969F8F1C272C}" type="presParOf" srcId="{77E8D288-9C00-4646-BB53-F9E61E19004F}" destId="{17D07EC6-038B-4CBC-B7FF-55EF3D4114D1}" srcOrd="2" destOrd="0" presId="urn:microsoft.com/office/officeart/2005/8/layout/orgChart1"/>
    <dgm:cxn modelId="{187FF0D5-7E2A-4DB0-BDDD-650F2E677DA8}" type="presParOf" srcId="{77E8D288-9C00-4646-BB53-F9E61E19004F}" destId="{6CA72B95-5A46-4EC0-A51F-F8B1281E508C}" srcOrd="3" destOrd="0" presId="urn:microsoft.com/office/officeart/2005/8/layout/orgChart1"/>
    <dgm:cxn modelId="{5CBF9324-FA0C-4DC1-B3DB-173F21C1BA12}" type="presParOf" srcId="{6CA72B95-5A46-4EC0-A51F-F8B1281E508C}" destId="{2D6D2BFA-A47F-4400-8E93-F884C0AFED74}" srcOrd="0" destOrd="0" presId="urn:microsoft.com/office/officeart/2005/8/layout/orgChart1"/>
    <dgm:cxn modelId="{45569B23-6EFC-4001-9494-705EBDE1892D}" type="presParOf" srcId="{2D6D2BFA-A47F-4400-8E93-F884C0AFED74}" destId="{9E1049FC-AB4A-4204-B3D2-43BA1B299449}" srcOrd="0" destOrd="0" presId="urn:microsoft.com/office/officeart/2005/8/layout/orgChart1"/>
    <dgm:cxn modelId="{B9248DEB-2C70-4905-86D8-EF596DCB3919}" type="presParOf" srcId="{2D6D2BFA-A47F-4400-8E93-F884C0AFED74}" destId="{CA8317D1-F0C4-466C-8ACC-BA5C2373DE48}" srcOrd="1" destOrd="0" presId="urn:microsoft.com/office/officeart/2005/8/layout/orgChart1"/>
    <dgm:cxn modelId="{E7ACBE91-C910-4F24-B926-86A4A372711F}" type="presParOf" srcId="{6CA72B95-5A46-4EC0-A51F-F8B1281E508C}" destId="{7EB1EABF-DADF-422F-88C0-1FF6DDF19FAD}" srcOrd="1" destOrd="0" presId="urn:microsoft.com/office/officeart/2005/8/layout/orgChart1"/>
    <dgm:cxn modelId="{A6C258C1-4EC9-47CB-9E67-175463E1B8DD}" type="presParOf" srcId="{6CA72B95-5A46-4EC0-A51F-F8B1281E508C}" destId="{9842EC9E-751F-4831-8772-0CBC474812A5}" srcOrd="2" destOrd="0" presId="urn:microsoft.com/office/officeart/2005/8/layout/orgChart1"/>
    <dgm:cxn modelId="{C16CCDBD-D5A8-49FC-B911-7FB3D4A5C419}" type="presParOf" srcId="{77E8D288-9C00-4646-BB53-F9E61E19004F}" destId="{5EC0CB04-4D01-4932-B396-E79A7F48566A}" srcOrd="4" destOrd="0" presId="urn:microsoft.com/office/officeart/2005/8/layout/orgChart1"/>
    <dgm:cxn modelId="{AB348727-561D-41D6-82FA-5F648928A738}" type="presParOf" srcId="{77E8D288-9C00-4646-BB53-F9E61E19004F}" destId="{E9F3B078-49BA-48DE-9012-6D435895695B}" srcOrd="5" destOrd="0" presId="urn:microsoft.com/office/officeart/2005/8/layout/orgChart1"/>
    <dgm:cxn modelId="{F3E6DC7E-C1D2-4160-8234-F58CBA78ABD9}" type="presParOf" srcId="{E9F3B078-49BA-48DE-9012-6D435895695B}" destId="{AC2C2FA5-C62F-4CF0-95D1-9B45CE00882F}" srcOrd="0" destOrd="0" presId="urn:microsoft.com/office/officeart/2005/8/layout/orgChart1"/>
    <dgm:cxn modelId="{47C495B2-B8E4-4295-B977-CCA59BBCF864}" type="presParOf" srcId="{AC2C2FA5-C62F-4CF0-95D1-9B45CE00882F}" destId="{68DEC53D-4E64-4D13-98ED-2AAEB4B3991C}" srcOrd="0" destOrd="0" presId="urn:microsoft.com/office/officeart/2005/8/layout/orgChart1"/>
    <dgm:cxn modelId="{6323AC09-7447-46B3-8B88-2E3C90336E9D}" type="presParOf" srcId="{AC2C2FA5-C62F-4CF0-95D1-9B45CE00882F}" destId="{F5758CEB-E7B9-46F0-A5FA-A117423BDE20}" srcOrd="1" destOrd="0" presId="urn:microsoft.com/office/officeart/2005/8/layout/orgChart1"/>
    <dgm:cxn modelId="{D8985B85-05C7-4DA9-B289-5A450AE35589}" type="presParOf" srcId="{E9F3B078-49BA-48DE-9012-6D435895695B}" destId="{67870743-6D8A-4D7A-8703-FFD3FC39696E}" srcOrd="1" destOrd="0" presId="urn:microsoft.com/office/officeart/2005/8/layout/orgChart1"/>
    <dgm:cxn modelId="{C59043F1-FB97-4CC1-84F8-D0D7282EDAA0}" type="presParOf" srcId="{E9F3B078-49BA-48DE-9012-6D435895695B}" destId="{561FC122-36E5-4E43-8E3A-9AB3A1C096DC}" srcOrd="2" destOrd="0" presId="urn:microsoft.com/office/officeart/2005/8/layout/orgChart1"/>
    <dgm:cxn modelId="{73133635-1676-459F-A3C5-01AF08216A41}" type="presParOf" srcId="{77E8D288-9C00-4646-BB53-F9E61E19004F}" destId="{ED29C3F1-C283-4F5A-9B15-9612040B582F}" srcOrd="6" destOrd="0" presId="urn:microsoft.com/office/officeart/2005/8/layout/orgChart1"/>
    <dgm:cxn modelId="{8876F139-D4BB-442A-BD9A-C14F5F74154F}" type="presParOf" srcId="{77E8D288-9C00-4646-BB53-F9E61E19004F}" destId="{D2472465-2F68-4CD3-B37E-DC394A683312}" srcOrd="7" destOrd="0" presId="urn:microsoft.com/office/officeart/2005/8/layout/orgChart1"/>
    <dgm:cxn modelId="{EF56B560-096D-445E-A67C-9A15EB1B927E}" type="presParOf" srcId="{D2472465-2F68-4CD3-B37E-DC394A683312}" destId="{DC36F0C2-B816-4692-AE59-AD9E0C41F216}" srcOrd="0" destOrd="0" presId="urn:microsoft.com/office/officeart/2005/8/layout/orgChart1"/>
    <dgm:cxn modelId="{6AA16EF8-D7AB-491F-9427-82F06978FA3A}" type="presParOf" srcId="{DC36F0C2-B816-4692-AE59-AD9E0C41F216}" destId="{0A52C8CA-A1F4-45F9-B539-5FA6E64CA664}" srcOrd="0" destOrd="0" presId="urn:microsoft.com/office/officeart/2005/8/layout/orgChart1"/>
    <dgm:cxn modelId="{B573C574-9BB0-4B88-969C-D289CFD01402}" type="presParOf" srcId="{DC36F0C2-B816-4692-AE59-AD9E0C41F216}" destId="{B15D891A-EC2E-4B49-8D6F-5075AC04334C}" srcOrd="1" destOrd="0" presId="urn:microsoft.com/office/officeart/2005/8/layout/orgChart1"/>
    <dgm:cxn modelId="{7FA48B77-6D77-4244-8E71-32D9684DFF4F}" type="presParOf" srcId="{D2472465-2F68-4CD3-B37E-DC394A683312}" destId="{26130937-2564-4FB6-AA55-27A4BADEFCE7}" srcOrd="1" destOrd="0" presId="urn:microsoft.com/office/officeart/2005/8/layout/orgChart1"/>
    <dgm:cxn modelId="{35130ADA-B644-44AC-B32F-66B8C40A7C06}" type="presParOf" srcId="{D2472465-2F68-4CD3-B37E-DC394A683312}" destId="{0E37F8E5-CDD9-48C4-8AD2-1544FF94D70D}" srcOrd="2" destOrd="0" presId="urn:microsoft.com/office/officeart/2005/8/layout/orgChart1"/>
    <dgm:cxn modelId="{0DA9B9AB-E24F-4AF0-9C81-90969270B32A}" type="presParOf" srcId="{3CE6E7D4-9AC1-4CB7-B290-122F175959F1}" destId="{81A0CFEA-34E7-480B-A67E-9CED28734B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A4BE9C-9AE2-4D18-AB18-B543CB25CA2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6F4C2-9AFD-4722-BAF0-58AEC964D24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Počítače</a:t>
          </a:r>
        </a:p>
      </dgm:t>
    </dgm:pt>
    <dgm:pt modelId="{C1E74F80-E9FE-4490-83C0-76C7B4D1BC9B}" type="parTrans" cxnId="{A5A36DAA-BC0F-4CEF-A518-005F71422E99}">
      <dgm:prSet/>
      <dgm:spPr/>
      <dgm:t>
        <a:bodyPr/>
        <a:lstStyle/>
        <a:p>
          <a:endParaRPr lang="cs-CZ"/>
        </a:p>
      </dgm:t>
    </dgm:pt>
    <dgm:pt modelId="{B45EF61A-CE5B-4B90-8992-1C88EE9B6127}" type="sibTrans" cxnId="{A5A36DAA-BC0F-4CEF-A518-005F71422E99}">
      <dgm:prSet/>
      <dgm:spPr/>
      <dgm:t>
        <a:bodyPr/>
        <a:lstStyle/>
        <a:p>
          <a:endParaRPr lang="cs-CZ"/>
        </a:p>
      </dgm:t>
    </dgm:pt>
    <dgm:pt modelId="{97176C90-247E-4CE8-8307-32384459C3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osobní počítač</a:t>
          </a:r>
        </a:p>
      </dgm:t>
    </dgm:pt>
    <dgm:pt modelId="{EA48ED3A-002D-42BB-8974-8A9132CC2C93}" type="parTrans" cxnId="{E55AE953-093C-417F-9D96-12599B443B23}">
      <dgm:prSet/>
      <dgm:spPr/>
      <dgm:t>
        <a:bodyPr/>
        <a:lstStyle/>
        <a:p>
          <a:endParaRPr lang="cs-CZ"/>
        </a:p>
      </dgm:t>
    </dgm:pt>
    <dgm:pt modelId="{81E3B185-44B2-4A3C-AD29-7F195159AC25}" type="sibTrans" cxnId="{E55AE953-093C-417F-9D96-12599B443B23}">
      <dgm:prSet/>
      <dgm:spPr/>
      <dgm:t>
        <a:bodyPr/>
        <a:lstStyle/>
        <a:p>
          <a:endParaRPr lang="cs-CZ"/>
        </a:p>
      </dgm:t>
    </dgm:pt>
    <dgm:pt modelId="{B82F486B-BE83-415F-B308-AD039E646A1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pracovní stanice</a:t>
          </a:r>
        </a:p>
      </dgm:t>
    </dgm:pt>
    <dgm:pt modelId="{7B88CB5B-7098-482B-BC21-99D997DA76EE}" type="parTrans" cxnId="{729D40A3-7089-45FA-BA67-8EFBBEA6C19D}">
      <dgm:prSet/>
      <dgm:spPr/>
      <dgm:t>
        <a:bodyPr/>
        <a:lstStyle/>
        <a:p>
          <a:endParaRPr lang="cs-CZ"/>
        </a:p>
      </dgm:t>
    </dgm:pt>
    <dgm:pt modelId="{487C4923-DA8A-4F7B-AF4F-ED57B44C7641}" type="sibTrans" cxnId="{729D40A3-7089-45FA-BA67-8EFBBEA6C19D}">
      <dgm:prSet/>
      <dgm:spPr/>
      <dgm:t>
        <a:bodyPr/>
        <a:lstStyle/>
        <a:p>
          <a:endParaRPr lang="cs-CZ"/>
        </a:p>
      </dgm:t>
    </dgm:pt>
    <dgm:pt modelId="{77200367-353A-4E8D-8E16-DBC496C9897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server</a:t>
          </a:r>
        </a:p>
      </dgm:t>
    </dgm:pt>
    <dgm:pt modelId="{82D1F78E-08A5-4F2B-BBAB-A79220E1F3A3}" type="parTrans" cxnId="{50C1B3FE-BC18-407E-B13C-E92FADCC17F1}">
      <dgm:prSet/>
      <dgm:spPr/>
      <dgm:t>
        <a:bodyPr/>
        <a:lstStyle/>
        <a:p>
          <a:endParaRPr lang="cs-CZ"/>
        </a:p>
      </dgm:t>
    </dgm:pt>
    <dgm:pt modelId="{173C9D89-6428-429B-A99A-DBA9502E218A}" type="sibTrans" cxnId="{50C1B3FE-BC18-407E-B13C-E92FADCC17F1}">
      <dgm:prSet/>
      <dgm:spPr/>
      <dgm:t>
        <a:bodyPr/>
        <a:lstStyle/>
        <a:p>
          <a:endParaRPr lang="cs-CZ"/>
        </a:p>
      </dgm:t>
    </dgm:pt>
    <dgm:pt modelId="{704920C0-DA73-4878-A407-789E183D11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Sálový počítač</a:t>
          </a:r>
        </a:p>
      </dgm:t>
    </dgm:pt>
    <dgm:pt modelId="{5EF0609F-E5CB-4213-9D95-14A5C72D33CF}" type="parTrans" cxnId="{352A00B6-2B4B-4BD5-B9F0-3D75D2F92B6B}">
      <dgm:prSet/>
      <dgm:spPr/>
      <dgm:t>
        <a:bodyPr/>
        <a:lstStyle/>
        <a:p>
          <a:endParaRPr lang="cs-CZ"/>
        </a:p>
      </dgm:t>
    </dgm:pt>
    <dgm:pt modelId="{EBCE8751-A2DB-4B11-9DFF-218F6D1B2A69}" type="sibTrans" cxnId="{352A00B6-2B4B-4BD5-B9F0-3D75D2F92B6B}">
      <dgm:prSet/>
      <dgm:spPr/>
      <dgm:t>
        <a:bodyPr/>
        <a:lstStyle/>
        <a:p>
          <a:endParaRPr lang="cs-CZ"/>
        </a:p>
      </dgm:t>
    </dgm:pt>
    <dgm:pt modelId="{896C4850-5493-494A-862F-AACC2FBF9A5E}">
      <dgm:prSet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notebook</a:t>
          </a:r>
          <a:endParaRPr lang="cs-CZ" dirty="0">
            <a:solidFill>
              <a:schemeClr val="tx1"/>
            </a:solidFill>
          </a:endParaRPr>
        </a:p>
      </dgm:t>
    </dgm:pt>
    <dgm:pt modelId="{0D3B82E8-2FDA-4367-8ACD-AE0263051A50}" type="parTrans" cxnId="{2BB3D255-12DC-43CA-8CB8-3C0D2428632C}">
      <dgm:prSet/>
      <dgm:spPr/>
      <dgm:t>
        <a:bodyPr/>
        <a:lstStyle/>
        <a:p>
          <a:endParaRPr lang="cs-CZ"/>
        </a:p>
      </dgm:t>
    </dgm:pt>
    <dgm:pt modelId="{278C9630-E279-4B54-94D6-E3FBF02A406D}" type="sibTrans" cxnId="{2BB3D255-12DC-43CA-8CB8-3C0D2428632C}">
      <dgm:prSet/>
      <dgm:spPr/>
      <dgm:t>
        <a:bodyPr/>
        <a:lstStyle/>
        <a:p>
          <a:endParaRPr lang="cs-CZ"/>
        </a:p>
      </dgm:t>
    </dgm:pt>
    <dgm:pt modelId="{348322DC-FB6F-45BA-B70A-1ADA48CF8768}">
      <dgm:prSet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Kapesní PC - PDA</a:t>
          </a:r>
          <a:endParaRPr lang="cs-CZ" dirty="0">
            <a:solidFill>
              <a:schemeClr val="tx1"/>
            </a:solidFill>
          </a:endParaRPr>
        </a:p>
      </dgm:t>
    </dgm:pt>
    <dgm:pt modelId="{7BF6724C-AD1C-4143-BC35-7645F63BEB67}" type="parTrans" cxnId="{FAB533E4-C52E-4D90-AF2B-9AC8A4E02EDB}">
      <dgm:prSet/>
      <dgm:spPr/>
      <dgm:t>
        <a:bodyPr/>
        <a:lstStyle/>
        <a:p>
          <a:endParaRPr lang="cs-CZ"/>
        </a:p>
      </dgm:t>
    </dgm:pt>
    <dgm:pt modelId="{DD23E022-D1B5-4D8A-9CF4-5B29105A0612}" type="sibTrans" cxnId="{FAB533E4-C52E-4D90-AF2B-9AC8A4E02EDB}">
      <dgm:prSet/>
      <dgm:spPr/>
      <dgm:t>
        <a:bodyPr/>
        <a:lstStyle/>
        <a:p>
          <a:endParaRPr lang="cs-CZ"/>
        </a:p>
      </dgm:t>
    </dgm:pt>
    <dgm:pt modelId="{22DBA67A-6838-4EF8-84C1-C648D8481FC8}" type="pres">
      <dgm:prSet presAssocID="{94A4BE9C-9AE2-4D18-AB18-B543CB25CA2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CE6E7D4-9AC1-4CB7-B290-122F175959F1}" type="pres">
      <dgm:prSet presAssocID="{05C6F4C2-9AFD-4722-BAF0-58AEC964D24B}" presName="hierRoot1" presStyleCnt="0">
        <dgm:presLayoutVars>
          <dgm:hierBranch/>
        </dgm:presLayoutVars>
      </dgm:prSet>
      <dgm:spPr/>
    </dgm:pt>
    <dgm:pt modelId="{A80916C2-A595-4870-9C05-DE2394E6807F}" type="pres">
      <dgm:prSet presAssocID="{05C6F4C2-9AFD-4722-BAF0-58AEC964D24B}" presName="rootComposite1" presStyleCnt="0"/>
      <dgm:spPr/>
    </dgm:pt>
    <dgm:pt modelId="{7DD11821-4833-4FFC-A9D8-8551919197E7}" type="pres">
      <dgm:prSet presAssocID="{05C6F4C2-9AFD-4722-BAF0-58AEC964D24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9611748-62C4-4AA2-9FC2-C389A6D0A08C}" type="pres">
      <dgm:prSet presAssocID="{05C6F4C2-9AFD-4722-BAF0-58AEC964D24B}" presName="rootConnector1" presStyleLbl="node1" presStyleIdx="0" presStyleCnt="0"/>
      <dgm:spPr/>
      <dgm:t>
        <a:bodyPr/>
        <a:lstStyle/>
        <a:p>
          <a:endParaRPr lang="cs-CZ"/>
        </a:p>
      </dgm:t>
    </dgm:pt>
    <dgm:pt modelId="{77E8D288-9C00-4646-BB53-F9E61E19004F}" type="pres">
      <dgm:prSet presAssocID="{05C6F4C2-9AFD-4722-BAF0-58AEC964D24B}" presName="hierChild2" presStyleCnt="0"/>
      <dgm:spPr/>
    </dgm:pt>
    <dgm:pt modelId="{5835A76E-F820-4EE5-B7CE-926FDED198AF}" type="pres">
      <dgm:prSet presAssocID="{7BF6724C-AD1C-4143-BC35-7645F63BEB67}" presName="Name35" presStyleLbl="parChTrans1D2" presStyleIdx="0" presStyleCnt="6"/>
      <dgm:spPr/>
      <dgm:t>
        <a:bodyPr/>
        <a:lstStyle/>
        <a:p>
          <a:endParaRPr lang="cs-CZ"/>
        </a:p>
      </dgm:t>
    </dgm:pt>
    <dgm:pt modelId="{44124943-C980-4ACC-95AD-D0362DC79D65}" type="pres">
      <dgm:prSet presAssocID="{348322DC-FB6F-45BA-B70A-1ADA48CF8768}" presName="hierRoot2" presStyleCnt="0">
        <dgm:presLayoutVars>
          <dgm:hierBranch val="init"/>
        </dgm:presLayoutVars>
      </dgm:prSet>
      <dgm:spPr/>
    </dgm:pt>
    <dgm:pt modelId="{B67116AA-133A-470E-AAED-13E06A90ACA7}" type="pres">
      <dgm:prSet presAssocID="{348322DC-FB6F-45BA-B70A-1ADA48CF8768}" presName="rootComposite" presStyleCnt="0"/>
      <dgm:spPr/>
    </dgm:pt>
    <dgm:pt modelId="{8775D766-37ED-4B89-9C73-A50BD68D886E}" type="pres">
      <dgm:prSet presAssocID="{348322DC-FB6F-45BA-B70A-1ADA48CF8768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814CE16-401E-4E49-82F7-5C96035E316D}" type="pres">
      <dgm:prSet presAssocID="{348322DC-FB6F-45BA-B70A-1ADA48CF8768}" presName="rootConnector" presStyleLbl="node2" presStyleIdx="0" presStyleCnt="6"/>
      <dgm:spPr/>
      <dgm:t>
        <a:bodyPr/>
        <a:lstStyle/>
        <a:p>
          <a:endParaRPr lang="cs-CZ"/>
        </a:p>
      </dgm:t>
    </dgm:pt>
    <dgm:pt modelId="{84EE2976-7DD9-49C7-B91C-1CD218A31F16}" type="pres">
      <dgm:prSet presAssocID="{348322DC-FB6F-45BA-B70A-1ADA48CF8768}" presName="hierChild4" presStyleCnt="0"/>
      <dgm:spPr/>
    </dgm:pt>
    <dgm:pt modelId="{223CD180-2314-4575-9EF0-BBCA79A28573}" type="pres">
      <dgm:prSet presAssocID="{348322DC-FB6F-45BA-B70A-1ADA48CF8768}" presName="hierChild5" presStyleCnt="0"/>
      <dgm:spPr/>
    </dgm:pt>
    <dgm:pt modelId="{C0218B5E-F7E1-4849-98A0-EB088685D9E0}" type="pres">
      <dgm:prSet presAssocID="{0D3B82E8-2FDA-4367-8ACD-AE0263051A50}" presName="Name35" presStyleLbl="parChTrans1D2" presStyleIdx="1" presStyleCnt="6"/>
      <dgm:spPr/>
      <dgm:t>
        <a:bodyPr/>
        <a:lstStyle/>
        <a:p>
          <a:endParaRPr lang="cs-CZ"/>
        </a:p>
      </dgm:t>
    </dgm:pt>
    <dgm:pt modelId="{4063F933-E665-4B66-BF5E-D7B60415669D}" type="pres">
      <dgm:prSet presAssocID="{896C4850-5493-494A-862F-AACC2FBF9A5E}" presName="hierRoot2" presStyleCnt="0">
        <dgm:presLayoutVars>
          <dgm:hierBranch val="init"/>
        </dgm:presLayoutVars>
      </dgm:prSet>
      <dgm:spPr/>
    </dgm:pt>
    <dgm:pt modelId="{D2DD089B-1775-45EB-B599-D05F5B30954D}" type="pres">
      <dgm:prSet presAssocID="{896C4850-5493-494A-862F-AACC2FBF9A5E}" presName="rootComposite" presStyleCnt="0"/>
      <dgm:spPr/>
    </dgm:pt>
    <dgm:pt modelId="{D3A8FB1A-9F26-438D-AFB0-84951D0CB544}" type="pres">
      <dgm:prSet presAssocID="{896C4850-5493-494A-862F-AACC2FBF9A5E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6A725A3-BCB6-457D-AD90-DA59801E3C0C}" type="pres">
      <dgm:prSet presAssocID="{896C4850-5493-494A-862F-AACC2FBF9A5E}" presName="rootConnector" presStyleLbl="node2" presStyleIdx="1" presStyleCnt="6"/>
      <dgm:spPr/>
      <dgm:t>
        <a:bodyPr/>
        <a:lstStyle/>
        <a:p>
          <a:endParaRPr lang="cs-CZ"/>
        </a:p>
      </dgm:t>
    </dgm:pt>
    <dgm:pt modelId="{63044F8E-9121-4D48-B82F-43D882DDCD12}" type="pres">
      <dgm:prSet presAssocID="{896C4850-5493-494A-862F-AACC2FBF9A5E}" presName="hierChild4" presStyleCnt="0"/>
      <dgm:spPr/>
    </dgm:pt>
    <dgm:pt modelId="{02C4E928-53ED-47C6-8CD6-4CFED0DAE1F9}" type="pres">
      <dgm:prSet presAssocID="{896C4850-5493-494A-862F-AACC2FBF9A5E}" presName="hierChild5" presStyleCnt="0"/>
      <dgm:spPr/>
    </dgm:pt>
    <dgm:pt modelId="{1F1D722B-75E0-4A73-91A5-F053052E6968}" type="pres">
      <dgm:prSet presAssocID="{EA48ED3A-002D-42BB-8974-8A9132CC2C93}" presName="Name35" presStyleLbl="parChTrans1D2" presStyleIdx="2" presStyleCnt="6"/>
      <dgm:spPr/>
      <dgm:t>
        <a:bodyPr/>
        <a:lstStyle/>
        <a:p>
          <a:endParaRPr lang="cs-CZ"/>
        </a:p>
      </dgm:t>
    </dgm:pt>
    <dgm:pt modelId="{8AE67413-7F69-458D-A9F4-F5F827BA167D}" type="pres">
      <dgm:prSet presAssocID="{97176C90-247E-4CE8-8307-32384459C3B9}" presName="hierRoot2" presStyleCnt="0">
        <dgm:presLayoutVars>
          <dgm:hierBranch/>
        </dgm:presLayoutVars>
      </dgm:prSet>
      <dgm:spPr/>
    </dgm:pt>
    <dgm:pt modelId="{B53E0CE2-018B-4469-8C17-7F8942C05A20}" type="pres">
      <dgm:prSet presAssocID="{97176C90-247E-4CE8-8307-32384459C3B9}" presName="rootComposite" presStyleCnt="0"/>
      <dgm:spPr/>
    </dgm:pt>
    <dgm:pt modelId="{4FBEE5B8-A3AA-47D3-B296-C612D27CFF12}" type="pres">
      <dgm:prSet presAssocID="{97176C90-247E-4CE8-8307-32384459C3B9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866818B-2EED-4562-A99F-264A8F7286B3}" type="pres">
      <dgm:prSet presAssocID="{97176C90-247E-4CE8-8307-32384459C3B9}" presName="rootConnector" presStyleLbl="node2" presStyleIdx="2" presStyleCnt="6"/>
      <dgm:spPr/>
      <dgm:t>
        <a:bodyPr/>
        <a:lstStyle/>
        <a:p>
          <a:endParaRPr lang="cs-CZ"/>
        </a:p>
      </dgm:t>
    </dgm:pt>
    <dgm:pt modelId="{59887CD4-9586-4F2D-A5CE-C77503CB0535}" type="pres">
      <dgm:prSet presAssocID="{97176C90-247E-4CE8-8307-32384459C3B9}" presName="hierChild4" presStyleCnt="0"/>
      <dgm:spPr/>
    </dgm:pt>
    <dgm:pt modelId="{1A2914DC-340F-45FB-8E83-ADA35E9BFF4C}" type="pres">
      <dgm:prSet presAssocID="{97176C90-247E-4CE8-8307-32384459C3B9}" presName="hierChild5" presStyleCnt="0"/>
      <dgm:spPr/>
    </dgm:pt>
    <dgm:pt modelId="{17D07EC6-038B-4CBC-B7FF-55EF3D4114D1}" type="pres">
      <dgm:prSet presAssocID="{7B88CB5B-7098-482B-BC21-99D997DA76EE}" presName="Name35" presStyleLbl="parChTrans1D2" presStyleIdx="3" presStyleCnt="6"/>
      <dgm:spPr/>
      <dgm:t>
        <a:bodyPr/>
        <a:lstStyle/>
        <a:p>
          <a:endParaRPr lang="cs-CZ"/>
        </a:p>
      </dgm:t>
    </dgm:pt>
    <dgm:pt modelId="{6CA72B95-5A46-4EC0-A51F-F8B1281E508C}" type="pres">
      <dgm:prSet presAssocID="{B82F486B-BE83-415F-B308-AD039E646A15}" presName="hierRoot2" presStyleCnt="0">
        <dgm:presLayoutVars>
          <dgm:hierBranch/>
        </dgm:presLayoutVars>
      </dgm:prSet>
      <dgm:spPr/>
    </dgm:pt>
    <dgm:pt modelId="{2D6D2BFA-A47F-4400-8E93-F884C0AFED74}" type="pres">
      <dgm:prSet presAssocID="{B82F486B-BE83-415F-B308-AD039E646A15}" presName="rootComposite" presStyleCnt="0"/>
      <dgm:spPr/>
    </dgm:pt>
    <dgm:pt modelId="{9E1049FC-AB4A-4204-B3D2-43BA1B299449}" type="pres">
      <dgm:prSet presAssocID="{B82F486B-BE83-415F-B308-AD039E646A15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A8317D1-F0C4-466C-8ACC-BA5C2373DE48}" type="pres">
      <dgm:prSet presAssocID="{B82F486B-BE83-415F-B308-AD039E646A15}" presName="rootConnector" presStyleLbl="node2" presStyleIdx="3" presStyleCnt="6"/>
      <dgm:spPr/>
      <dgm:t>
        <a:bodyPr/>
        <a:lstStyle/>
        <a:p>
          <a:endParaRPr lang="cs-CZ"/>
        </a:p>
      </dgm:t>
    </dgm:pt>
    <dgm:pt modelId="{7EB1EABF-DADF-422F-88C0-1FF6DDF19FAD}" type="pres">
      <dgm:prSet presAssocID="{B82F486B-BE83-415F-B308-AD039E646A15}" presName="hierChild4" presStyleCnt="0"/>
      <dgm:spPr/>
    </dgm:pt>
    <dgm:pt modelId="{9842EC9E-751F-4831-8772-0CBC474812A5}" type="pres">
      <dgm:prSet presAssocID="{B82F486B-BE83-415F-B308-AD039E646A15}" presName="hierChild5" presStyleCnt="0"/>
      <dgm:spPr/>
    </dgm:pt>
    <dgm:pt modelId="{5EC0CB04-4D01-4932-B396-E79A7F48566A}" type="pres">
      <dgm:prSet presAssocID="{82D1F78E-08A5-4F2B-BBAB-A79220E1F3A3}" presName="Name35" presStyleLbl="parChTrans1D2" presStyleIdx="4" presStyleCnt="6"/>
      <dgm:spPr/>
      <dgm:t>
        <a:bodyPr/>
        <a:lstStyle/>
        <a:p>
          <a:endParaRPr lang="cs-CZ"/>
        </a:p>
      </dgm:t>
    </dgm:pt>
    <dgm:pt modelId="{E9F3B078-49BA-48DE-9012-6D435895695B}" type="pres">
      <dgm:prSet presAssocID="{77200367-353A-4E8D-8E16-DBC496C9897F}" presName="hierRoot2" presStyleCnt="0">
        <dgm:presLayoutVars>
          <dgm:hierBranch/>
        </dgm:presLayoutVars>
      </dgm:prSet>
      <dgm:spPr/>
    </dgm:pt>
    <dgm:pt modelId="{AC2C2FA5-C62F-4CF0-95D1-9B45CE00882F}" type="pres">
      <dgm:prSet presAssocID="{77200367-353A-4E8D-8E16-DBC496C9897F}" presName="rootComposite" presStyleCnt="0"/>
      <dgm:spPr/>
    </dgm:pt>
    <dgm:pt modelId="{68DEC53D-4E64-4D13-98ED-2AAEB4B3991C}" type="pres">
      <dgm:prSet presAssocID="{77200367-353A-4E8D-8E16-DBC496C9897F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5758CEB-E7B9-46F0-A5FA-A117423BDE20}" type="pres">
      <dgm:prSet presAssocID="{77200367-353A-4E8D-8E16-DBC496C9897F}" presName="rootConnector" presStyleLbl="node2" presStyleIdx="4" presStyleCnt="6"/>
      <dgm:spPr/>
      <dgm:t>
        <a:bodyPr/>
        <a:lstStyle/>
        <a:p>
          <a:endParaRPr lang="cs-CZ"/>
        </a:p>
      </dgm:t>
    </dgm:pt>
    <dgm:pt modelId="{67870743-6D8A-4D7A-8703-FFD3FC39696E}" type="pres">
      <dgm:prSet presAssocID="{77200367-353A-4E8D-8E16-DBC496C9897F}" presName="hierChild4" presStyleCnt="0"/>
      <dgm:spPr/>
    </dgm:pt>
    <dgm:pt modelId="{561FC122-36E5-4E43-8E3A-9AB3A1C096DC}" type="pres">
      <dgm:prSet presAssocID="{77200367-353A-4E8D-8E16-DBC496C9897F}" presName="hierChild5" presStyleCnt="0"/>
      <dgm:spPr/>
    </dgm:pt>
    <dgm:pt modelId="{ED29C3F1-C283-4F5A-9B15-9612040B582F}" type="pres">
      <dgm:prSet presAssocID="{5EF0609F-E5CB-4213-9D95-14A5C72D33CF}" presName="Name35" presStyleLbl="parChTrans1D2" presStyleIdx="5" presStyleCnt="6"/>
      <dgm:spPr/>
      <dgm:t>
        <a:bodyPr/>
        <a:lstStyle/>
        <a:p>
          <a:endParaRPr lang="cs-CZ"/>
        </a:p>
      </dgm:t>
    </dgm:pt>
    <dgm:pt modelId="{D2472465-2F68-4CD3-B37E-DC394A683312}" type="pres">
      <dgm:prSet presAssocID="{704920C0-DA73-4878-A407-789E183D113A}" presName="hierRoot2" presStyleCnt="0">
        <dgm:presLayoutVars>
          <dgm:hierBranch/>
        </dgm:presLayoutVars>
      </dgm:prSet>
      <dgm:spPr/>
    </dgm:pt>
    <dgm:pt modelId="{DC36F0C2-B816-4692-AE59-AD9E0C41F216}" type="pres">
      <dgm:prSet presAssocID="{704920C0-DA73-4878-A407-789E183D113A}" presName="rootComposite" presStyleCnt="0"/>
      <dgm:spPr/>
    </dgm:pt>
    <dgm:pt modelId="{0A52C8CA-A1F4-45F9-B539-5FA6E64CA664}" type="pres">
      <dgm:prSet presAssocID="{704920C0-DA73-4878-A407-789E183D113A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15D891A-EC2E-4B49-8D6F-5075AC04334C}" type="pres">
      <dgm:prSet presAssocID="{704920C0-DA73-4878-A407-789E183D113A}" presName="rootConnector" presStyleLbl="node2" presStyleIdx="5" presStyleCnt="6"/>
      <dgm:spPr/>
      <dgm:t>
        <a:bodyPr/>
        <a:lstStyle/>
        <a:p>
          <a:endParaRPr lang="cs-CZ"/>
        </a:p>
      </dgm:t>
    </dgm:pt>
    <dgm:pt modelId="{26130937-2564-4FB6-AA55-27A4BADEFCE7}" type="pres">
      <dgm:prSet presAssocID="{704920C0-DA73-4878-A407-789E183D113A}" presName="hierChild4" presStyleCnt="0"/>
      <dgm:spPr/>
    </dgm:pt>
    <dgm:pt modelId="{0E37F8E5-CDD9-48C4-8AD2-1544FF94D70D}" type="pres">
      <dgm:prSet presAssocID="{704920C0-DA73-4878-A407-789E183D113A}" presName="hierChild5" presStyleCnt="0"/>
      <dgm:spPr/>
    </dgm:pt>
    <dgm:pt modelId="{81A0CFEA-34E7-480B-A67E-9CED28734BFA}" type="pres">
      <dgm:prSet presAssocID="{05C6F4C2-9AFD-4722-BAF0-58AEC964D24B}" presName="hierChild3" presStyleCnt="0"/>
      <dgm:spPr/>
    </dgm:pt>
  </dgm:ptLst>
  <dgm:cxnLst>
    <dgm:cxn modelId="{0B65F446-EEBC-4438-9171-D058366F5BE8}" type="presOf" srcId="{5EF0609F-E5CB-4213-9D95-14A5C72D33CF}" destId="{ED29C3F1-C283-4F5A-9B15-9612040B582F}" srcOrd="0" destOrd="0" presId="urn:microsoft.com/office/officeart/2005/8/layout/orgChart1"/>
    <dgm:cxn modelId="{E55AE953-093C-417F-9D96-12599B443B23}" srcId="{05C6F4C2-9AFD-4722-BAF0-58AEC964D24B}" destId="{97176C90-247E-4CE8-8307-32384459C3B9}" srcOrd="2" destOrd="0" parTransId="{EA48ED3A-002D-42BB-8974-8A9132CC2C93}" sibTransId="{81E3B185-44B2-4A3C-AD29-7F195159AC25}"/>
    <dgm:cxn modelId="{94AD9768-731C-4757-AC83-C90BD2ACD25B}" type="presOf" srcId="{348322DC-FB6F-45BA-B70A-1ADA48CF8768}" destId="{8775D766-37ED-4B89-9C73-A50BD68D886E}" srcOrd="0" destOrd="0" presId="urn:microsoft.com/office/officeart/2005/8/layout/orgChart1"/>
    <dgm:cxn modelId="{6FCE3D9E-E3D2-40E6-80E8-CE3D320A393C}" type="presOf" srcId="{704920C0-DA73-4878-A407-789E183D113A}" destId="{B15D891A-EC2E-4B49-8D6F-5075AC04334C}" srcOrd="1" destOrd="0" presId="urn:microsoft.com/office/officeart/2005/8/layout/orgChart1"/>
    <dgm:cxn modelId="{5614C8AB-CA19-4930-ADEA-25064A01BD27}" type="presOf" srcId="{77200367-353A-4E8D-8E16-DBC496C9897F}" destId="{68DEC53D-4E64-4D13-98ED-2AAEB4B3991C}" srcOrd="0" destOrd="0" presId="urn:microsoft.com/office/officeart/2005/8/layout/orgChart1"/>
    <dgm:cxn modelId="{9BB2BFD9-0404-472B-BD2A-84D5310190E8}" type="presOf" srcId="{82D1F78E-08A5-4F2B-BBAB-A79220E1F3A3}" destId="{5EC0CB04-4D01-4932-B396-E79A7F48566A}" srcOrd="0" destOrd="0" presId="urn:microsoft.com/office/officeart/2005/8/layout/orgChart1"/>
    <dgm:cxn modelId="{50C1B3FE-BC18-407E-B13C-E92FADCC17F1}" srcId="{05C6F4C2-9AFD-4722-BAF0-58AEC964D24B}" destId="{77200367-353A-4E8D-8E16-DBC496C9897F}" srcOrd="4" destOrd="0" parTransId="{82D1F78E-08A5-4F2B-BBAB-A79220E1F3A3}" sibTransId="{173C9D89-6428-429B-A99A-DBA9502E218A}"/>
    <dgm:cxn modelId="{129624D2-EF31-4CC8-94DA-4F7573D552B0}" type="presOf" srcId="{7BF6724C-AD1C-4143-BC35-7645F63BEB67}" destId="{5835A76E-F820-4EE5-B7CE-926FDED198AF}" srcOrd="0" destOrd="0" presId="urn:microsoft.com/office/officeart/2005/8/layout/orgChart1"/>
    <dgm:cxn modelId="{A5A36DAA-BC0F-4CEF-A518-005F71422E99}" srcId="{94A4BE9C-9AE2-4D18-AB18-B543CB25CA27}" destId="{05C6F4C2-9AFD-4722-BAF0-58AEC964D24B}" srcOrd="0" destOrd="0" parTransId="{C1E74F80-E9FE-4490-83C0-76C7B4D1BC9B}" sibTransId="{B45EF61A-CE5B-4B90-8992-1C88EE9B6127}"/>
    <dgm:cxn modelId="{9564565D-73B9-4141-B929-E5BD436E9A5A}" type="presOf" srcId="{97176C90-247E-4CE8-8307-32384459C3B9}" destId="{8866818B-2EED-4562-A99F-264A8F7286B3}" srcOrd="1" destOrd="0" presId="urn:microsoft.com/office/officeart/2005/8/layout/orgChart1"/>
    <dgm:cxn modelId="{FEC1FBBD-C228-4103-BBFC-657FCFC03211}" type="presOf" srcId="{97176C90-247E-4CE8-8307-32384459C3B9}" destId="{4FBEE5B8-A3AA-47D3-B296-C612D27CFF12}" srcOrd="0" destOrd="0" presId="urn:microsoft.com/office/officeart/2005/8/layout/orgChart1"/>
    <dgm:cxn modelId="{FC6D56EC-B854-4832-99C9-6D2CF9E5D40F}" type="presOf" srcId="{0D3B82E8-2FDA-4367-8ACD-AE0263051A50}" destId="{C0218B5E-F7E1-4849-98A0-EB088685D9E0}" srcOrd="0" destOrd="0" presId="urn:microsoft.com/office/officeart/2005/8/layout/orgChart1"/>
    <dgm:cxn modelId="{FECEE5E4-E7E7-499E-87F4-0237C294E34B}" type="presOf" srcId="{7B88CB5B-7098-482B-BC21-99D997DA76EE}" destId="{17D07EC6-038B-4CBC-B7FF-55EF3D4114D1}" srcOrd="0" destOrd="0" presId="urn:microsoft.com/office/officeart/2005/8/layout/orgChart1"/>
    <dgm:cxn modelId="{73829906-3A2D-4A4C-8565-27D1366CBBA2}" type="presOf" srcId="{348322DC-FB6F-45BA-B70A-1ADA48CF8768}" destId="{2814CE16-401E-4E49-82F7-5C96035E316D}" srcOrd="1" destOrd="0" presId="urn:microsoft.com/office/officeart/2005/8/layout/orgChart1"/>
    <dgm:cxn modelId="{0E542ED1-1414-421A-9EE2-807A9F7861F7}" type="presOf" srcId="{B82F486B-BE83-415F-B308-AD039E646A15}" destId="{9E1049FC-AB4A-4204-B3D2-43BA1B299449}" srcOrd="0" destOrd="0" presId="urn:microsoft.com/office/officeart/2005/8/layout/orgChart1"/>
    <dgm:cxn modelId="{245DF38E-8298-47DF-B16E-6A502E1617E3}" type="presOf" srcId="{B82F486B-BE83-415F-B308-AD039E646A15}" destId="{CA8317D1-F0C4-466C-8ACC-BA5C2373DE48}" srcOrd="1" destOrd="0" presId="urn:microsoft.com/office/officeart/2005/8/layout/orgChart1"/>
    <dgm:cxn modelId="{6D3F3B7A-7959-4B58-BA4A-E7E00F4AB62F}" type="presOf" srcId="{94A4BE9C-9AE2-4D18-AB18-B543CB25CA27}" destId="{22DBA67A-6838-4EF8-84C1-C648D8481FC8}" srcOrd="0" destOrd="0" presId="urn:microsoft.com/office/officeart/2005/8/layout/orgChart1"/>
    <dgm:cxn modelId="{C011B2B2-8005-4A0A-9613-B6B8F119CF0A}" type="presOf" srcId="{77200367-353A-4E8D-8E16-DBC496C9897F}" destId="{F5758CEB-E7B9-46F0-A5FA-A117423BDE20}" srcOrd="1" destOrd="0" presId="urn:microsoft.com/office/officeart/2005/8/layout/orgChart1"/>
    <dgm:cxn modelId="{DCF45450-2F5B-4CFB-B9D5-C0471ADF1AEC}" type="presOf" srcId="{896C4850-5493-494A-862F-AACC2FBF9A5E}" destId="{96A725A3-BCB6-457D-AD90-DA59801E3C0C}" srcOrd="1" destOrd="0" presId="urn:microsoft.com/office/officeart/2005/8/layout/orgChart1"/>
    <dgm:cxn modelId="{40D3FB2E-D4FC-4703-8CD7-1DA5B2B3D810}" type="presOf" srcId="{896C4850-5493-494A-862F-AACC2FBF9A5E}" destId="{D3A8FB1A-9F26-438D-AFB0-84951D0CB544}" srcOrd="0" destOrd="0" presId="urn:microsoft.com/office/officeart/2005/8/layout/orgChart1"/>
    <dgm:cxn modelId="{729D40A3-7089-45FA-BA67-8EFBBEA6C19D}" srcId="{05C6F4C2-9AFD-4722-BAF0-58AEC964D24B}" destId="{B82F486B-BE83-415F-B308-AD039E646A15}" srcOrd="3" destOrd="0" parTransId="{7B88CB5B-7098-482B-BC21-99D997DA76EE}" sibTransId="{487C4923-DA8A-4F7B-AF4F-ED57B44C7641}"/>
    <dgm:cxn modelId="{A99261FA-E9D6-42AD-898F-5C113C45EABF}" type="presOf" srcId="{05C6F4C2-9AFD-4722-BAF0-58AEC964D24B}" destId="{7DD11821-4833-4FFC-A9D8-8551919197E7}" srcOrd="0" destOrd="0" presId="urn:microsoft.com/office/officeart/2005/8/layout/orgChart1"/>
    <dgm:cxn modelId="{2BB3D255-12DC-43CA-8CB8-3C0D2428632C}" srcId="{05C6F4C2-9AFD-4722-BAF0-58AEC964D24B}" destId="{896C4850-5493-494A-862F-AACC2FBF9A5E}" srcOrd="1" destOrd="0" parTransId="{0D3B82E8-2FDA-4367-8ACD-AE0263051A50}" sibTransId="{278C9630-E279-4B54-94D6-E3FBF02A406D}"/>
    <dgm:cxn modelId="{352A00B6-2B4B-4BD5-B9F0-3D75D2F92B6B}" srcId="{05C6F4C2-9AFD-4722-BAF0-58AEC964D24B}" destId="{704920C0-DA73-4878-A407-789E183D113A}" srcOrd="5" destOrd="0" parTransId="{5EF0609F-E5CB-4213-9D95-14A5C72D33CF}" sibTransId="{EBCE8751-A2DB-4B11-9DFF-218F6D1B2A69}"/>
    <dgm:cxn modelId="{FAB533E4-C52E-4D90-AF2B-9AC8A4E02EDB}" srcId="{05C6F4C2-9AFD-4722-BAF0-58AEC964D24B}" destId="{348322DC-FB6F-45BA-B70A-1ADA48CF8768}" srcOrd="0" destOrd="0" parTransId="{7BF6724C-AD1C-4143-BC35-7645F63BEB67}" sibTransId="{DD23E022-D1B5-4D8A-9CF4-5B29105A0612}"/>
    <dgm:cxn modelId="{2804F08F-08AE-43B1-B014-DA389A4DC4F6}" type="presOf" srcId="{704920C0-DA73-4878-A407-789E183D113A}" destId="{0A52C8CA-A1F4-45F9-B539-5FA6E64CA664}" srcOrd="0" destOrd="0" presId="urn:microsoft.com/office/officeart/2005/8/layout/orgChart1"/>
    <dgm:cxn modelId="{6FB55F05-2A91-466A-8845-4B29179B6877}" type="presOf" srcId="{05C6F4C2-9AFD-4722-BAF0-58AEC964D24B}" destId="{29611748-62C4-4AA2-9FC2-C389A6D0A08C}" srcOrd="1" destOrd="0" presId="urn:microsoft.com/office/officeart/2005/8/layout/orgChart1"/>
    <dgm:cxn modelId="{083EA18F-F13F-4ECE-B3D3-479B00D80188}" type="presOf" srcId="{EA48ED3A-002D-42BB-8974-8A9132CC2C93}" destId="{1F1D722B-75E0-4A73-91A5-F053052E6968}" srcOrd="0" destOrd="0" presId="urn:microsoft.com/office/officeart/2005/8/layout/orgChart1"/>
    <dgm:cxn modelId="{24734183-4BC4-4F3C-8348-11A885BAC111}" type="presParOf" srcId="{22DBA67A-6838-4EF8-84C1-C648D8481FC8}" destId="{3CE6E7D4-9AC1-4CB7-B290-122F175959F1}" srcOrd="0" destOrd="0" presId="urn:microsoft.com/office/officeart/2005/8/layout/orgChart1"/>
    <dgm:cxn modelId="{CD05CB51-E98D-4844-9467-DF05EC727BE8}" type="presParOf" srcId="{3CE6E7D4-9AC1-4CB7-B290-122F175959F1}" destId="{A80916C2-A595-4870-9C05-DE2394E6807F}" srcOrd="0" destOrd="0" presId="urn:microsoft.com/office/officeart/2005/8/layout/orgChart1"/>
    <dgm:cxn modelId="{C5CF374A-1E0D-4F51-A3A0-C28538DD8331}" type="presParOf" srcId="{A80916C2-A595-4870-9C05-DE2394E6807F}" destId="{7DD11821-4833-4FFC-A9D8-8551919197E7}" srcOrd="0" destOrd="0" presId="urn:microsoft.com/office/officeart/2005/8/layout/orgChart1"/>
    <dgm:cxn modelId="{B26395C1-09AE-4BD0-81C1-CEF77F7008D3}" type="presParOf" srcId="{A80916C2-A595-4870-9C05-DE2394E6807F}" destId="{29611748-62C4-4AA2-9FC2-C389A6D0A08C}" srcOrd="1" destOrd="0" presId="urn:microsoft.com/office/officeart/2005/8/layout/orgChart1"/>
    <dgm:cxn modelId="{F2BA12E0-F1F0-4FA5-8F04-C496E30E6E4D}" type="presParOf" srcId="{3CE6E7D4-9AC1-4CB7-B290-122F175959F1}" destId="{77E8D288-9C00-4646-BB53-F9E61E19004F}" srcOrd="1" destOrd="0" presId="urn:microsoft.com/office/officeart/2005/8/layout/orgChart1"/>
    <dgm:cxn modelId="{31167DEA-3B6E-4052-9501-0C45E9CD8F91}" type="presParOf" srcId="{77E8D288-9C00-4646-BB53-F9E61E19004F}" destId="{5835A76E-F820-4EE5-B7CE-926FDED198AF}" srcOrd="0" destOrd="0" presId="urn:microsoft.com/office/officeart/2005/8/layout/orgChart1"/>
    <dgm:cxn modelId="{D61F6F0B-FD4B-4EE0-B385-7628B7EB77E5}" type="presParOf" srcId="{77E8D288-9C00-4646-BB53-F9E61E19004F}" destId="{44124943-C980-4ACC-95AD-D0362DC79D65}" srcOrd="1" destOrd="0" presId="urn:microsoft.com/office/officeart/2005/8/layout/orgChart1"/>
    <dgm:cxn modelId="{DB70C4B2-8E7F-4AA2-BC19-A1254625C607}" type="presParOf" srcId="{44124943-C980-4ACC-95AD-D0362DC79D65}" destId="{B67116AA-133A-470E-AAED-13E06A90ACA7}" srcOrd="0" destOrd="0" presId="urn:microsoft.com/office/officeart/2005/8/layout/orgChart1"/>
    <dgm:cxn modelId="{E6F5177A-EC0D-4791-8107-5FD70F85D11F}" type="presParOf" srcId="{B67116AA-133A-470E-AAED-13E06A90ACA7}" destId="{8775D766-37ED-4B89-9C73-A50BD68D886E}" srcOrd="0" destOrd="0" presId="urn:microsoft.com/office/officeart/2005/8/layout/orgChart1"/>
    <dgm:cxn modelId="{4A6095E8-F267-45F3-96C2-53AF3BEC122D}" type="presParOf" srcId="{B67116AA-133A-470E-AAED-13E06A90ACA7}" destId="{2814CE16-401E-4E49-82F7-5C96035E316D}" srcOrd="1" destOrd="0" presId="urn:microsoft.com/office/officeart/2005/8/layout/orgChart1"/>
    <dgm:cxn modelId="{EC80BE02-1234-4134-823B-C34F117D1880}" type="presParOf" srcId="{44124943-C980-4ACC-95AD-D0362DC79D65}" destId="{84EE2976-7DD9-49C7-B91C-1CD218A31F16}" srcOrd="1" destOrd="0" presId="urn:microsoft.com/office/officeart/2005/8/layout/orgChart1"/>
    <dgm:cxn modelId="{3EA94ECA-C5C8-48C1-A2D5-084AC8975F39}" type="presParOf" srcId="{44124943-C980-4ACC-95AD-D0362DC79D65}" destId="{223CD180-2314-4575-9EF0-BBCA79A28573}" srcOrd="2" destOrd="0" presId="urn:microsoft.com/office/officeart/2005/8/layout/orgChart1"/>
    <dgm:cxn modelId="{1DCDE01C-DB13-4DAF-BD45-8F39ECD1F3CF}" type="presParOf" srcId="{77E8D288-9C00-4646-BB53-F9E61E19004F}" destId="{C0218B5E-F7E1-4849-98A0-EB088685D9E0}" srcOrd="2" destOrd="0" presId="urn:microsoft.com/office/officeart/2005/8/layout/orgChart1"/>
    <dgm:cxn modelId="{51989BA8-5C19-4A97-B4C7-9E37B8ABAAE9}" type="presParOf" srcId="{77E8D288-9C00-4646-BB53-F9E61E19004F}" destId="{4063F933-E665-4B66-BF5E-D7B60415669D}" srcOrd="3" destOrd="0" presId="urn:microsoft.com/office/officeart/2005/8/layout/orgChart1"/>
    <dgm:cxn modelId="{459DC917-C921-4461-A427-9990C74422E1}" type="presParOf" srcId="{4063F933-E665-4B66-BF5E-D7B60415669D}" destId="{D2DD089B-1775-45EB-B599-D05F5B30954D}" srcOrd="0" destOrd="0" presId="urn:microsoft.com/office/officeart/2005/8/layout/orgChart1"/>
    <dgm:cxn modelId="{ACCFFCE9-2ABA-4516-8E12-B885359403BF}" type="presParOf" srcId="{D2DD089B-1775-45EB-B599-D05F5B30954D}" destId="{D3A8FB1A-9F26-438D-AFB0-84951D0CB544}" srcOrd="0" destOrd="0" presId="urn:microsoft.com/office/officeart/2005/8/layout/orgChart1"/>
    <dgm:cxn modelId="{04757C32-8EA0-421A-B667-6307B10617D3}" type="presParOf" srcId="{D2DD089B-1775-45EB-B599-D05F5B30954D}" destId="{96A725A3-BCB6-457D-AD90-DA59801E3C0C}" srcOrd="1" destOrd="0" presId="urn:microsoft.com/office/officeart/2005/8/layout/orgChart1"/>
    <dgm:cxn modelId="{6C53F7DA-952F-4482-AA55-4617BF011942}" type="presParOf" srcId="{4063F933-E665-4B66-BF5E-D7B60415669D}" destId="{63044F8E-9121-4D48-B82F-43D882DDCD12}" srcOrd="1" destOrd="0" presId="urn:microsoft.com/office/officeart/2005/8/layout/orgChart1"/>
    <dgm:cxn modelId="{14928616-0C70-47EF-B7A6-FFB9695625B6}" type="presParOf" srcId="{4063F933-E665-4B66-BF5E-D7B60415669D}" destId="{02C4E928-53ED-47C6-8CD6-4CFED0DAE1F9}" srcOrd="2" destOrd="0" presId="urn:microsoft.com/office/officeart/2005/8/layout/orgChart1"/>
    <dgm:cxn modelId="{19DD656D-9D28-4575-B824-74095661AD53}" type="presParOf" srcId="{77E8D288-9C00-4646-BB53-F9E61E19004F}" destId="{1F1D722B-75E0-4A73-91A5-F053052E6968}" srcOrd="4" destOrd="0" presId="urn:microsoft.com/office/officeart/2005/8/layout/orgChart1"/>
    <dgm:cxn modelId="{9F20D17D-C933-4017-A5F8-1FBAAE725813}" type="presParOf" srcId="{77E8D288-9C00-4646-BB53-F9E61E19004F}" destId="{8AE67413-7F69-458D-A9F4-F5F827BA167D}" srcOrd="5" destOrd="0" presId="urn:microsoft.com/office/officeart/2005/8/layout/orgChart1"/>
    <dgm:cxn modelId="{B19BB4B4-1FF3-4F33-B215-16ADED6F947B}" type="presParOf" srcId="{8AE67413-7F69-458D-A9F4-F5F827BA167D}" destId="{B53E0CE2-018B-4469-8C17-7F8942C05A20}" srcOrd="0" destOrd="0" presId="urn:microsoft.com/office/officeart/2005/8/layout/orgChart1"/>
    <dgm:cxn modelId="{8179ACC9-6579-4653-AB60-195AA68B25F5}" type="presParOf" srcId="{B53E0CE2-018B-4469-8C17-7F8942C05A20}" destId="{4FBEE5B8-A3AA-47D3-B296-C612D27CFF12}" srcOrd="0" destOrd="0" presId="urn:microsoft.com/office/officeart/2005/8/layout/orgChart1"/>
    <dgm:cxn modelId="{7671C58D-6806-442E-9E2C-BB35F233B7C8}" type="presParOf" srcId="{B53E0CE2-018B-4469-8C17-7F8942C05A20}" destId="{8866818B-2EED-4562-A99F-264A8F7286B3}" srcOrd="1" destOrd="0" presId="urn:microsoft.com/office/officeart/2005/8/layout/orgChart1"/>
    <dgm:cxn modelId="{2B91751F-2D87-48A6-8E6A-4B1A8AE0D078}" type="presParOf" srcId="{8AE67413-7F69-458D-A9F4-F5F827BA167D}" destId="{59887CD4-9586-4F2D-A5CE-C77503CB0535}" srcOrd="1" destOrd="0" presId="urn:microsoft.com/office/officeart/2005/8/layout/orgChart1"/>
    <dgm:cxn modelId="{15A70277-CC68-40E5-9948-865624A4E72B}" type="presParOf" srcId="{8AE67413-7F69-458D-A9F4-F5F827BA167D}" destId="{1A2914DC-340F-45FB-8E83-ADA35E9BFF4C}" srcOrd="2" destOrd="0" presId="urn:microsoft.com/office/officeart/2005/8/layout/orgChart1"/>
    <dgm:cxn modelId="{64A08586-59D8-47FA-9532-6F8254FACDC3}" type="presParOf" srcId="{77E8D288-9C00-4646-BB53-F9E61E19004F}" destId="{17D07EC6-038B-4CBC-B7FF-55EF3D4114D1}" srcOrd="6" destOrd="0" presId="urn:microsoft.com/office/officeart/2005/8/layout/orgChart1"/>
    <dgm:cxn modelId="{45B3049C-6FA3-4032-92F7-A386D895ABCA}" type="presParOf" srcId="{77E8D288-9C00-4646-BB53-F9E61E19004F}" destId="{6CA72B95-5A46-4EC0-A51F-F8B1281E508C}" srcOrd="7" destOrd="0" presId="urn:microsoft.com/office/officeart/2005/8/layout/orgChart1"/>
    <dgm:cxn modelId="{444BF890-4C2C-4B6F-B819-83768E08A7EE}" type="presParOf" srcId="{6CA72B95-5A46-4EC0-A51F-F8B1281E508C}" destId="{2D6D2BFA-A47F-4400-8E93-F884C0AFED74}" srcOrd="0" destOrd="0" presId="urn:microsoft.com/office/officeart/2005/8/layout/orgChart1"/>
    <dgm:cxn modelId="{21E7D9B5-7B51-42A7-BE64-91526671275F}" type="presParOf" srcId="{2D6D2BFA-A47F-4400-8E93-F884C0AFED74}" destId="{9E1049FC-AB4A-4204-B3D2-43BA1B299449}" srcOrd="0" destOrd="0" presId="urn:microsoft.com/office/officeart/2005/8/layout/orgChart1"/>
    <dgm:cxn modelId="{6E13BA96-1A9A-4802-BD95-8DFA546A196D}" type="presParOf" srcId="{2D6D2BFA-A47F-4400-8E93-F884C0AFED74}" destId="{CA8317D1-F0C4-466C-8ACC-BA5C2373DE48}" srcOrd="1" destOrd="0" presId="urn:microsoft.com/office/officeart/2005/8/layout/orgChart1"/>
    <dgm:cxn modelId="{260FCB75-F98B-4CB4-99FB-DB35AD4BA507}" type="presParOf" srcId="{6CA72B95-5A46-4EC0-A51F-F8B1281E508C}" destId="{7EB1EABF-DADF-422F-88C0-1FF6DDF19FAD}" srcOrd="1" destOrd="0" presId="urn:microsoft.com/office/officeart/2005/8/layout/orgChart1"/>
    <dgm:cxn modelId="{F7704D6C-253F-4079-8FE3-24584D635526}" type="presParOf" srcId="{6CA72B95-5A46-4EC0-A51F-F8B1281E508C}" destId="{9842EC9E-751F-4831-8772-0CBC474812A5}" srcOrd="2" destOrd="0" presId="urn:microsoft.com/office/officeart/2005/8/layout/orgChart1"/>
    <dgm:cxn modelId="{4EFF643C-FD08-45F0-A113-B488E44F1623}" type="presParOf" srcId="{77E8D288-9C00-4646-BB53-F9E61E19004F}" destId="{5EC0CB04-4D01-4932-B396-E79A7F48566A}" srcOrd="8" destOrd="0" presId="urn:microsoft.com/office/officeart/2005/8/layout/orgChart1"/>
    <dgm:cxn modelId="{387696ED-AFB4-4E6F-B30D-06D4EF860146}" type="presParOf" srcId="{77E8D288-9C00-4646-BB53-F9E61E19004F}" destId="{E9F3B078-49BA-48DE-9012-6D435895695B}" srcOrd="9" destOrd="0" presId="urn:microsoft.com/office/officeart/2005/8/layout/orgChart1"/>
    <dgm:cxn modelId="{20E445CE-3E94-4EAC-88F7-EAC7958EA8EB}" type="presParOf" srcId="{E9F3B078-49BA-48DE-9012-6D435895695B}" destId="{AC2C2FA5-C62F-4CF0-95D1-9B45CE00882F}" srcOrd="0" destOrd="0" presId="urn:microsoft.com/office/officeart/2005/8/layout/orgChart1"/>
    <dgm:cxn modelId="{44EAEC76-518D-4C6A-A570-5A7122190071}" type="presParOf" srcId="{AC2C2FA5-C62F-4CF0-95D1-9B45CE00882F}" destId="{68DEC53D-4E64-4D13-98ED-2AAEB4B3991C}" srcOrd="0" destOrd="0" presId="urn:microsoft.com/office/officeart/2005/8/layout/orgChart1"/>
    <dgm:cxn modelId="{BE83CF43-0261-453E-AC17-E4EE37FE58D5}" type="presParOf" srcId="{AC2C2FA5-C62F-4CF0-95D1-9B45CE00882F}" destId="{F5758CEB-E7B9-46F0-A5FA-A117423BDE20}" srcOrd="1" destOrd="0" presId="urn:microsoft.com/office/officeart/2005/8/layout/orgChart1"/>
    <dgm:cxn modelId="{788C4079-597E-4E5A-809D-67B168B9DB91}" type="presParOf" srcId="{E9F3B078-49BA-48DE-9012-6D435895695B}" destId="{67870743-6D8A-4D7A-8703-FFD3FC39696E}" srcOrd="1" destOrd="0" presId="urn:microsoft.com/office/officeart/2005/8/layout/orgChart1"/>
    <dgm:cxn modelId="{E72BE592-2CCD-4954-997F-BAEDB45D6EA6}" type="presParOf" srcId="{E9F3B078-49BA-48DE-9012-6D435895695B}" destId="{561FC122-36E5-4E43-8E3A-9AB3A1C096DC}" srcOrd="2" destOrd="0" presId="urn:microsoft.com/office/officeart/2005/8/layout/orgChart1"/>
    <dgm:cxn modelId="{A6F32EAF-7A8E-4FFB-B815-6156349FD58D}" type="presParOf" srcId="{77E8D288-9C00-4646-BB53-F9E61E19004F}" destId="{ED29C3F1-C283-4F5A-9B15-9612040B582F}" srcOrd="10" destOrd="0" presId="urn:microsoft.com/office/officeart/2005/8/layout/orgChart1"/>
    <dgm:cxn modelId="{08B05FDE-05D4-474D-9198-63DB6D91F349}" type="presParOf" srcId="{77E8D288-9C00-4646-BB53-F9E61E19004F}" destId="{D2472465-2F68-4CD3-B37E-DC394A683312}" srcOrd="11" destOrd="0" presId="urn:microsoft.com/office/officeart/2005/8/layout/orgChart1"/>
    <dgm:cxn modelId="{9A3AB197-E672-4009-884C-07B81D4B4947}" type="presParOf" srcId="{D2472465-2F68-4CD3-B37E-DC394A683312}" destId="{DC36F0C2-B816-4692-AE59-AD9E0C41F216}" srcOrd="0" destOrd="0" presId="urn:microsoft.com/office/officeart/2005/8/layout/orgChart1"/>
    <dgm:cxn modelId="{79D81865-2D07-427D-A076-9A114F00DC80}" type="presParOf" srcId="{DC36F0C2-B816-4692-AE59-AD9E0C41F216}" destId="{0A52C8CA-A1F4-45F9-B539-5FA6E64CA664}" srcOrd="0" destOrd="0" presId="urn:microsoft.com/office/officeart/2005/8/layout/orgChart1"/>
    <dgm:cxn modelId="{F11A257A-A8BF-4753-8E9B-57E2E97F4487}" type="presParOf" srcId="{DC36F0C2-B816-4692-AE59-AD9E0C41F216}" destId="{B15D891A-EC2E-4B49-8D6F-5075AC04334C}" srcOrd="1" destOrd="0" presId="urn:microsoft.com/office/officeart/2005/8/layout/orgChart1"/>
    <dgm:cxn modelId="{A60E741F-C96B-44DF-A245-9CF4A98A4EF4}" type="presParOf" srcId="{D2472465-2F68-4CD3-B37E-DC394A683312}" destId="{26130937-2564-4FB6-AA55-27A4BADEFCE7}" srcOrd="1" destOrd="0" presId="urn:microsoft.com/office/officeart/2005/8/layout/orgChart1"/>
    <dgm:cxn modelId="{48F16A07-55F4-4DA2-84FD-23539ED4A116}" type="presParOf" srcId="{D2472465-2F68-4CD3-B37E-DC394A683312}" destId="{0E37F8E5-CDD9-48C4-8AD2-1544FF94D70D}" srcOrd="2" destOrd="0" presId="urn:microsoft.com/office/officeart/2005/8/layout/orgChart1"/>
    <dgm:cxn modelId="{377879BF-EF8C-4362-8A4D-5A309045008B}" type="presParOf" srcId="{3CE6E7D4-9AC1-4CB7-B290-122F175959F1}" destId="{81A0CFEA-34E7-480B-A67E-9CED28734B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29C3F1-C283-4F5A-9B15-9612040B582F}">
      <dsp:nvSpPr>
        <dsp:cNvPr id="0" name=""/>
        <dsp:cNvSpPr/>
      </dsp:nvSpPr>
      <dsp:spPr>
        <a:xfrm>
          <a:off x="3996531" y="1582631"/>
          <a:ext cx="3130107" cy="362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080"/>
              </a:lnTo>
              <a:lnTo>
                <a:pt x="3130107" y="181080"/>
              </a:lnTo>
              <a:lnTo>
                <a:pt x="3130107" y="3621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C0CB04-4D01-4932-B396-E79A7F48566A}">
      <dsp:nvSpPr>
        <dsp:cNvPr id="0" name=""/>
        <dsp:cNvSpPr/>
      </dsp:nvSpPr>
      <dsp:spPr>
        <a:xfrm>
          <a:off x="3996531" y="1582631"/>
          <a:ext cx="1043369" cy="362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080"/>
              </a:lnTo>
              <a:lnTo>
                <a:pt x="1043369" y="181080"/>
              </a:lnTo>
              <a:lnTo>
                <a:pt x="1043369" y="3621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07EC6-038B-4CBC-B7FF-55EF3D4114D1}">
      <dsp:nvSpPr>
        <dsp:cNvPr id="0" name=""/>
        <dsp:cNvSpPr/>
      </dsp:nvSpPr>
      <dsp:spPr>
        <a:xfrm>
          <a:off x="2953161" y="1582631"/>
          <a:ext cx="1043369" cy="362161"/>
        </a:xfrm>
        <a:custGeom>
          <a:avLst/>
          <a:gdLst/>
          <a:ahLst/>
          <a:cxnLst/>
          <a:rect l="0" t="0" r="0" b="0"/>
          <a:pathLst>
            <a:path>
              <a:moveTo>
                <a:pt x="1043369" y="0"/>
              </a:moveTo>
              <a:lnTo>
                <a:pt x="1043369" y="181080"/>
              </a:lnTo>
              <a:lnTo>
                <a:pt x="0" y="181080"/>
              </a:lnTo>
              <a:lnTo>
                <a:pt x="0" y="3621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D722B-75E0-4A73-91A5-F053052E6968}">
      <dsp:nvSpPr>
        <dsp:cNvPr id="0" name=""/>
        <dsp:cNvSpPr/>
      </dsp:nvSpPr>
      <dsp:spPr>
        <a:xfrm>
          <a:off x="866423" y="1582631"/>
          <a:ext cx="3130107" cy="362161"/>
        </a:xfrm>
        <a:custGeom>
          <a:avLst/>
          <a:gdLst/>
          <a:ahLst/>
          <a:cxnLst/>
          <a:rect l="0" t="0" r="0" b="0"/>
          <a:pathLst>
            <a:path>
              <a:moveTo>
                <a:pt x="3130107" y="0"/>
              </a:moveTo>
              <a:lnTo>
                <a:pt x="3130107" y="181080"/>
              </a:lnTo>
              <a:lnTo>
                <a:pt x="0" y="181080"/>
              </a:lnTo>
              <a:lnTo>
                <a:pt x="0" y="3621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11821-4833-4FFC-A9D8-8551919197E7}">
      <dsp:nvSpPr>
        <dsp:cNvPr id="0" name=""/>
        <dsp:cNvSpPr/>
      </dsp:nvSpPr>
      <dsp:spPr>
        <a:xfrm>
          <a:off x="3134242" y="720343"/>
          <a:ext cx="1724577" cy="862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Počítače</a:t>
          </a:r>
        </a:p>
      </dsp:txBody>
      <dsp:txXfrm>
        <a:off x="3134242" y="720343"/>
        <a:ext cx="1724577" cy="862288"/>
      </dsp:txXfrm>
    </dsp:sp>
    <dsp:sp modelId="{4FBEE5B8-A3AA-47D3-B296-C612D27CFF12}">
      <dsp:nvSpPr>
        <dsp:cNvPr id="0" name=""/>
        <dsp:cNvSpPr/>
      </dsp:nvSpPr>
      <dsp:spPr>
        <a:xfrm>
          <a:off x="4134" y="1944793"/>
          <a:ext cx="1724577" cy="862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Stolní počítač</a:t>
          </a:r>
        </a:p>
      </dsp:txBody>
      <dsp:txXfrm>
        <a:off x="4134" y="1944793"/>
        <a:ext cx="1724577" cy="862288"/>
      </dsp:txXfrm>
    </dsp:sp>
    <dsp:sp modelId="{9E1049FC-AB4A-4204-B3D2-43BA1B299449}">
      <dsp:nvSpPr>
        <dsp:cNvPr id="0" name=""/>
        <dsp:cNvSpPr/>
      </dsp:nvSpPr>
      <dsp:spPr>
        <a:xfrm>
          <a:off x="2090873" y="1944793"/>
          <a:ext cx="1724577" cy="862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přenosné stanice</a:t>
          </a:r>
        </a:p>
      </dsp:txBody>
      <dsp:txXfrm>
        <a:off x="2090873" y="1944793"/>
        <a:ext cx="1724577" cy="862288"/>
      </dsp:txXfrm>
    </dsp:sp>
    <dsp:sp modelId="{68DEC53D-4E64-4D13-98ED-2AAEB4B3991C}">
      <dsp:nvSpPr>
        <dsp:cNvPr id="0" name=""/>
        <dsp:cNvSpPr/>
      </dsp:nvSpPr>
      <dsp:spPr>
        <a:xfrm>
          <a:off x="4177611" y="1944793"/>
          <a:ext cx="1724577" cy="862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kapesní počítače</a:t>
          </a:r>
        </a:p>
      </dsp:txBody>
      <dsp:txXfrm>
        <a:off x="4177611" y="1944793"/>
        <a:ext cx="1724577" cy="862288"/>
      </dsp:txXfrm>
    </dsp:sp>
    <dsp:sp modelId="{0A52C8CA-A1F4-45F9-B539-5FA6E64CA664}">
      <dsp:nvSpPr>
        <dsp:cNvPr id="0" name=""/>
        <dsp:cNvSpPr/>
      </dsp:nvSpPr>
      <dsp:spPr>
        <a:xfrm>
          <a:off x="6264350" y="1944793"/>
          <a:ext cx="1724577" cy="862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Počítač Tablet PC</a:t>
          </a:r>
        </a:p>
      </dsp:txBody>
      <dsp:txXfrm>
        <a:off x="6264350" y="1944793"/>
        <a:ext cx="1724577" cy="8622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29C3F1-C283-4F5A-9B15-9612040B582F}">
      <dsp:nvSpPr>
        <dsp:cNvPr id="0" name=""/>
        <dsp:cNvSpPr/>
      </dsp:nvSpPr>
      <dsp:spPr>
        <a:xfrm>
          <a:off x="4518248" y="1629211"/>
          <a:ext cx="3874906" cy="269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500"/>
              </a:lnTo>
              <a:lnTo>
                <a:pt x="3874906" y="134500"/>
              </a:lnTo>
              <a:lnTo>
                <a:pt x="3874906" y="2690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C0CB04-4D01-4932-B396-E79A7F48566A}">
      <dsp:nvSpPr>
        <dsp:cNvPr id="0" name=""/>
        <dsp:cNvSpPr/>
      </dsp:nvSpPr>
      <dsp:spPr>
        <a:xfrm>
          <a:off x="4518248" y="1629211"/>
          <a:ext cx="2324943" cy="269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500"/>
              </a:lnTo>
              <a:lnTo>
                <a:pt x="2324943" y="134500"/>
              </a:lnTo>
              <a:lnTo>
                <a:pt x="2324943" y="2690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07EC6-038B-4CBC-B7FF-55EF3D4114D1}">
      <dsp:nvSpPr>
        <dsp:cNvPr id="0" name=""/>
        <dsp:cNvSpPr/>
      </dsp:nvSpPr>
      <dsp:spPr>
        <a:xfrm>
          <a:off x="4518248" y="1629211"/>
          <a:ext cx="774981" cy="269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500"/>
              </a:lnTo>
              <a:lnTo>
                <a:pt x="774981" y="134500"/>
              </a:lnTo>
              <a:lnTo>
                <a:pt x="774981" y="2690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D722B-75E0-4A73-91A5-F053052E6968}">
      <dsp:nvSpPr>
        <dsp:cNvPr id="0" name=""/>
        <dsp:cNvSpPr/>
      </dsp:nvSpPr>
      <dsp:spPr>
        <a:xfrm>
          <a:off x="3743266" y="1629211"/>
          <a:ext cx="774981" cy="269001"/>
        </a:xfrm>
        <a:custGeom>
          <a:avLst/>
          <a:gdLst/>
          <a:ahLst/>
          <a:cxnLst/>
          <a:rect l="0" t="0" r="0" b="0"/>
          <a:pathLst>
            <a:path>
              <a:moveTo>
                <a:pt x="774981" y="0"/>
              </a:moveTo>
              <a:lnTo>
                <a:pt x="774981" y="134500"/>
              </a:lnTo>
              <a:lnTo>
                <a:pt x="0" y="134500"/>
              </a:lnTo>
              <a:lnTo>
                <a:pt x="0" y="2690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218B5E-F7E1-4849-98A0-EB088685D9E0}">
      <dsp:nvSpPr>
        <dsp:cNvPr id="0" name=""/>
        <dsp:cNvSpPr/>
      </dsp:nvSpPr>
      <dsp:spPr>
        <a:xfrm>
          <a:off x="2193304" y="1629211"/>
          <a:ext cx="2324943" cy="269001"/>
        </a:xfrm>
        <a:custGeom>
          <a:avLst/>
          <a:gdLst/>
          <a:ahLst/>
          <a:cxnLst/>
          <a:rect l="0" t="0" r="0" b="0"/>
          <a:pathLst>
            <a:path>
              <a:moveTo>
                <a:pt x="2324943" y="0"/>
              </a:moveTo>
              <a:lnTo>
                <a:pt x="2324943" y="134500"/>
              </a:lnTo>
              <a:lnTo>
                <a:pt x="0" y="134500"/>
              </a:lnTo>
              <a:lnTo>
                <a:pt x="0" y="2690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5A76E-F820-4EE5-B7CE-926FDED198AF}">
      <dsp:nvSpPr>
        <dsp:cNvPr id="0" name=""/>
        <dsp:cNvSpPr/>
      </dsp:nvSpPr>
      <dsp:spPr>
        <a:xfrm>
          <a:off x="643341" y="1629211"/>
          <a:ext cx="3874906" cy="269001"/>
        </a:xfrm>
        <a:custGeom>
          <a:avLst/>
          <a:gdLst/>
          <a:ahLst/>
          <a:cxnLst/>
          <a:rect l="0" t="0" r="0" b="0"/>
          <a:pathLst>
            <a:path>
              <a:moveTo>
                <a:pt x="3874906" y="0"/>
              </a:moveTo>
              <a:lnTo>
                <a:pt x="3874906" y="134500"/>
              </a:lnTo>
              <a:lnTo>
                <a:pt x="0" y="134500"/>
              </a:lnTo>
              <a:lnTo>
                <a:pt x="0" y="2690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11821-4833-4FFC-A9D8-8551919197E7}">
      <dsp:nvSpPr>
        <dsp:cNvPr id="0" name=""/>
        <dsp:cNvSpPr/>
      </dsp:nvSpPr>
      <dsp:spPr>
        <a:xfrm>
          <a:off x="3877767" y="988731"/>
          <a:ext cx="1280960" cy="640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Počítače</a:t>
          </a:r>
        </a:p>
      </dsp:txBody>
      <dsp:txXfrm>
        <a:off x="3877767" y="988731"/>
        <a:ext cx="1280960" cy="640480"/>
      </dsp:txXfrm>
    </dsp:sp>
    <dsp:sp modelId="{8775D766-37ED-4B89-9C73-A50BD68D886E}">
      <dsp:nvSpPr>
        <dsp:cNvPr id="0" name=""/>
        <dsp:cNvSpPr/>
      </dsp:nvSpPr>
      <dsp:spPr>
        <a:xfrm>
          <a:off x="2861" y="1898213"/>
          <a:ext cx="1280960" cy="640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solidFill>
                <a:schemeClr val="tx1"/>
              </a:solidFill>
            </a:rPr>
            <a:t>Kapesní PC - PDA</a:t>
          </a:r>
          <a:endParaRPr lang="cs-CZ" sz="2100" kern="1200" dirty="0">
            <a:solidFill>
              <a:schemeClr val="tx1"/>
            </a:solidFill>
          </a:endParaRPr>
        </a:p>
      </dsp:txBody>
      <dsp:txXfrm>
        <a:off x="2861" y="1898213"/>
        <a:ext cx="1280960" cy="640480"/>
      </dsp:txXfrm>
    </dsp:sp>
    <dsp:sp modelId="{D3A8FB1A-9F26-438D-AFB0-84951D0CB544}">
      <dsp:nvSpPr>
        <dsp:cNvPr id="0" name=""/>
        <dsp:cNvSpPr/>
      </dsp:nvSpPr>
      <dsp:spPr>
        <a:xfrm>
          <a:off x="1552823" y="1898213"/>
          <a:ext cx="1280960" cy="640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solidFill>
                <a:schemeClr val="tx1"/>
              </a:solidFill>
            </a:rPr>
            <a:t>notebook</a:t>
          </a:r>
          <a:endParaRPr lang="cs-CZ" sz="2100" kern="1200" dirty="0">
            <a:solidFill>
              <a:schemeClr val="tx1"/>
            </a:solidFill>
          </a:endParaRPr>
        </a:p>
      </dsp:txBody>
      <dsp:txXfrm>
        <a:off x="1552823" y="1898213"/>
        <a:ext cx="1280960" cy="640480"/>
      </dsp:txXfrm>
    </dsp:sp>
    <dsp:sp modelId="{4FBEE5B8-A3AA-47D3-B296-C612D27CFF12}">
      <dsp:nvSpPr>
        <dsp:cNvPr id="0" name=""/>
        <dsp:cNvSpPr/>
      </dsp:nvSpPr>
      <dsp:spPr>
        <a:xfrm>
          <a:off x="3102786" y="1898213"/>
          <a:ext cx="1280960" cy="640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osobní počítač</a:t>
          </a:r>
        </a:p>
      </dsp:txBody>
      <dsp:txXfrm>
        <a:off x="3102786" y="1898213"/>
        <a:ext cx="1280960" cy="640480"/>
      </dsp:txXfrm>
    </dsp:sp>
    <dsp:sp modelId="{9E1049FC-AB4A-4204-B3D2-43BA1B299449}">
      <dsp:nvSpPr>
        <dsp:cNvPr id="0" name=""/>
        <dsp:cNvSpPr/>
      </dsp:nvSpPr>
      <dsp:spPr>
        <a:xfrm>
          <a:off x="4652748" y="1898213"/>
          <a:ext cx="1280960" cy="640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pracovní stanice</a:t>
          </a:r>
        </a:p>
      </dsp:txBody>
      <dsp:txXfrm>
        <a:off x="4652748" y="1898213"/>
        <a:ext cx="1280960" cy="640480"/>
      </dsp:txXfrm>
    </dsp:sp>
    <dsp:sp modelId="{68DEC53D-4E64-4D13-98ED-2AAEB4B3991C}">
      <dsp:nvSpPr>
        <dsp:cNvPr id="0" name=""/>
        <dsp:cNvSpPr/>
      </dsp:nvSpPr>
      <dsp:spPr>
        <a:xfrm>
          <a:off x="6202711" y="1898213"/>
          <a:ext cx="1280960" cy="640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server</a:t>
          </a:r>
        </a:p>
      </dsp:txBody>
      <dsp:txXfrm>
        <a:off x="6202711" y="1898213"/>
        <a:ext cx="1280960" cy="640480"/>
      </dsp:txXfrm>
    </dsp:sp>
    <dsp:sp modelId="{0A52C8CA-A1F4-45F9-B539-5FA6E64CA664}">
      <dsp:nvSpPr>
        <dsp:cNvPr id="0" name=""/>
        <dsp:cNvSpPr/>
      </dsp:nvSpPr>
      <dsp:spPr>
        <a:xfrm>
          <a:off x="7752674" y="1898213"/>
          <a:ext cx="1280960" cy="640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Sálový počítač</a:t>
          </a:r>
        </a:p>
      </dsp:txBody>
      <dsp:txXfrm>
        <a:off x="7752674" y="1898213"/>
        <a:ext cx="1280960" cy="640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FF1E8-6EB5-400D-9726-5431F4D4082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93A0E-7D1C-438C-BAE4-85AEDA6B87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025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019BA-0204-40EA-8AEB-404813EAF13A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84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C32A5-8391-4091-AF66-F19F2B63308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23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CACF6-27F8-4F9E-8F77-69EBB534E56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7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E1AFF-B288-4373-981E-EFFBA737501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710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150672-9814-436B-8A44-2CE5ABC6933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017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D42E7A-7C34-423C-ADC0-E784A44E53F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494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F193B37-D0E0-45AE-B9F4-A3F8AB0B166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05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EAD2A-C01B-432A-A4F6-807491BE7F9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09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42856-82BE-4CA2-AF00-F2EEF893B0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82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0E350-6810-41D0-849B-B5AEF5F3C5D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07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76144-5CF2-4B36-9494-C2D8A5D2858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78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51BD1-8669-4F5C-953A-644DFF7A9FA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75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A06DE-3F5E-40D7-A74B-29A60254A59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76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31371-4E1D-4F7D-8DD6-597A05350EE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02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C1B99-6980-425E-B8B5-A4FD6F4A5C8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04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E2D85D-1806-4721-8D9A-0E0D06297F04}" type="slidenum">
              <a:rPr 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4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827088" y="2492375"/>
            <a:ext cx="7777162" cy="230832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 VM vytvořen: říjen 2011, 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výukový materiál určen pro: 5. ročník, 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Základy práce s počítačem,  Typy počítačů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číslo DUM: 32_211_informatika a </a:t>
            </a:r>
            <a:r>
              <a:rPr lang="cs-CZ" b="1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komunikační technologie_05</a:t>
            </a:r>
            <a:endParaRPr lang="cs-CZ" dirty="0">
              <a:solidFill>
                <a:srgbClr val="FFFFFF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-146484" y="5517232"/>
            <a:ext cx="9289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i="1" dirty="0">
                <a:solidFill>
                  <a:srgbClr val="000000"/>
                </a:solidFill>
              </a:rPr>
              <a:t>Autorem materiálu a všech jeho částí, není-li uvedeno jinak, je Mgr. Jana Jiroušová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11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48408" y="477833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200" b="1" dirty="0">
                <a:solidFill>
                  <a:srgbClr val="000000"/>
                </a:solidFill>
              </a:rPr>
              <a:t>Mobil</a:t>
            </a:r>
            <a:r>
              <a:rPr lang="cs-CZ" sz="3200" dirty="0">
                <a:solidFill>
                  <a:srgbClr val="000000"/>
                </a:solidFill>
              </a:rPr>
              <a:t> jako počítač</a:t>
            </a:r>
            <a:br>
              <a:rPr lang="cs-CZ" sz="3200" dirty="0">
                <a:solidFill>
                  <a:srgbClr val="000000"/>
                </a:solidFill>
              </a:rPr>
            </a:br>
            <a:endParaRPr lang="cs-CZ" sz="3200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930927" y="242088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200" b="1" dirty="0">
                <a:solidFill>
                  <a:srgbClr val="000000"/>
                </a:solidFill>
              </a:rPr>
              <a:t>Další formy</a:t>
            </a:r>
            <a:r>
              <a:rPr lang="cs-CZ" sz="3200" dirty="0">
                <a:solidFill>
                  <a:srgbClr val="000000"/>
                </a:solidFill>
              </a:rPr>
              <a:t> počítačů</a:t>
            </a:r>
            <a:br>
              <a:rPr lang="cs-CZ" sz="3200" dirty="0">
                <a:solidFill>
                  <a:srgbClr val="000000"/>
                </a:solidFill>
              </a:rPr>
            </a:br>
            <a:endParaRPr lang="cs-CZ" sz="3200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328492" y="3356992"/>
            <a:ext cx="65063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jednoúčelové počítače, zkonstruované pouze pro konkrétní účel</a:t>
            </a:r>
          </a:p>
          <a:p>
            <a:endParaRPr lang="cs-CZ" sz="2800" dirty="0">
              <a:solidFill>
                <a:srgbClr val="000000"/>
              </a:solidFill>
            </a:endParaRPr>
          </a:p>
        </p:txBody>
      </p:sp>
      <p:pic>
        <p:nvPicPr>
          <p:cNvPr id="6147" name="Picture 3" descr="C:\Users\jjirousova\AppData\Local\Microsoft\Windows\Temporary Internet Files\Content.IE5\CUP0OP58\MC90044134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223" y="476672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jjirousova\AppData\Local\Microsoft\Windows\Temporary Internet Files\Content.IE5\17OXRTHA\MC90043983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808" y="18345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www.techzon.cz/images/image/000-nove/ilustracni/auto-technologie-displej-ovladan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57" y="4437112"/>
            <a:ext cx="4475162" cy="227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75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65643" y="332755"/>
            <a:ext cx="7772400" cy="158432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7200" b="1" dirty="0" smtClean="0">
                <a:solidFill>
                  <a:srgbClr val="22B8CC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7200" b="1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druhy počítačů podle velikosti</a:t>
            </a:r>
            <a:endParaRPr lang="cs-CZ" sz="7200" b="1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46160193"/>
              </p:ext>
            </p:extLst>
          </p:nvPr>
        </p:nvGraphicFramePr>
        <p:xfrm>
          <a:off x="107504" y="2348880"/>
          <a:ext cx="9036496" cy="352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528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-180528" y="1724610"/>
            <a:ext cx="92170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cs-CZ" sz="3200" b="1" dirty="0">
                <a:solidFill>
                  <a:srgbClr val="000000"/>
                </a:solidFill>
              </a:rPr>
              <a:t>klasický notebook</a:t>
            </a:r>
            <a:r>
              <a:rPr lang="cs-CZ" sz="3200" dirty="0">
                <a:solidFill>
                  <a:srgbClr val="000000"/>
                </a:solidFill>
              </a:rPr>
              <a:t> má displej o úhlopříčce 13–17 palců a hmotnost okolo 2,5 kg.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3200" b="1" dirty="0">
                <a:solidFill>
                  <a:srgbClr val="000000"/>
                </a:solidFill>
              </a:rPr>
              <a:t>subnotebook</a:t>
            </a:r>
            <a:r>
              <a:rPr lang="cs-CZ" sz="3200" dirty="0">
                <a:solidFill>
                  <a:srgbClr val="000000"/>
                </a:solidFill>
              </a:rPr>
              <a:t> má obrazovkou menší než 12" a hmotnost okolo 1 kg se nazývá subnotebook. Je vhodnější variantou na časté přenášení.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3200" b="1" dirty="0" err="1">
                <a:solidFill>
                  <a:srgbClr val="000000"/>
                </a:solidFill>
              </a:rPr>
              <a:t>netbook</a:t>
            </a:r>
            <a:r>
              <a:rPr lang="cs-CZ" sz="3200" dirty="0">
                <a:solidFill>
                  <a:srgbClr val="000000"/>
                </a:solidFill>
              </a:rPr>
              <a:t> je </a:t>
            </a:r>
            <a:r>
              <a:rPr lang="cs-CZ" sz="3200" dirty="0" smtClean="0">
                <a:solidFill>
                  <a:srgbClr val="000000"/>
                </a:solidFill>
              </a:rPr>
              <a:t>ještě </a:t>
            </a:r>
            <a:r>
              <a:rPr lang="cs-CZ" sz="3200" dirty="0">
                <a:solidFill>
                  <a:srgbClr val="000000"/>
                </a:solidFill>
              </a:rPr>
              <a:t>více odlehčená varianta než subnotebook.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3200" b="1" dirty="0" err="1">
                <a:solidFill>
                  <a:srgbClr val="000000"/>
                </a:solidFill>
              </a:rPr>
              <a:t>deskbook</a:t>
            </a:r>
            <a:r>
              <a:rPr lang="cs-CZ" sz="3200" dirty="0">
                <a:solidFill>
                  <a:srgbClr val="000000"/>
                </a:solidFill>
              </a:rPr>
              <a:t> je notebook s displejem větším než 17 "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301624"/>
            <a:ext cx="66325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dirty="0" smtClean="0">
                <a:solidFill>
                  <a:srgbClr val="22B8CC"/>
                </a:solidFill>
                <a:latin typeface="Calibri" pitchFamily="34" charset="0"/>
                <a:cs typeface="Calibri" pitchFamily="34" charset="0"/>
              </a:rPr>
              <a:t>Typy přenosných počítačů</a:t>
            </a:r>
            <a:endParaRPr lang="cs-CZ" dirty="0">
              <a:solidFill>
                <a:srgbClr val="22B8CC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0" name="Picture 2" descr="C:\Users\jjirousova\AppData\Local\Microsoft\Windows\Temporary Internet Files\Content.IE5\R2D1SK5K\MC9004241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107" y="111511"/>
            <a:ext cx="1955800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22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908720"/>
            <a:ext cx="81369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Anotace: </a:t>
            </a:r>
            <a:r>
              <a:rPr lang="cs-CZ" dirty="0"/>
              <a:t> </a:t>
            </a:r>
            <a:r>
              <a:rPr lang="cs-CZ" dirty="0" smtClean="0"/>
              <a:t>Rozlišení různých typů počítačů</a:t>
            </a:r>
            <a:endParaRPr lang="cs-CZ" dirty="0"/>
          </a:p>
          <a:p>
            <a:r>
              <a:rPr lang="cs-CZ" b="1" dirty="0"/>
              <a:t>Očekávaný výstup</a:t>
            </a:r>
            <a:r>
              <a:rPr lang="cs-CZ" dirty="0"/>
              <a:t>: Žák si osvojí základní </a:t>
            </a:r>
            <a:r>
              <a:rPr lang="cs-CZ" dirty="0" smtClean="0"/>
              <a:t>pojmy. Seznámení s dalšími typy počítačů, rozumí rozlišení počítačů podle velikosti, chápe výhody přenosných počítačů.             </a:t>
            </a:r>
          </a:p>
          <a:p>
            <a:r>
              <a:rPr lang="cs-CZ" b="1" dirty="0" smtClean="0"/>
              <a:t>Osvojení </a:t>
            </a:r>
            <a:r>
              <a:rPr lang="cs-CZ" b="1" dirty="0"/>
              <a:t>pojmů</a:t>
            </a:r>
            <a:r>
              <a:rPr lang="cs-CZ" dirty="0" smtClean="0"/>
              <a:t>: </a:t>
            </a:r>
            <a:r>
              <a:rPr lang="cs-CZ" dirty="0" smtClean="0">
                <a:latin typeface="Arial" pitchFamily="34" charset="0"/>
              </a:rPr>
              <a:t>Stolní počítač, </a:t>
            </a:r>
            <a:r>
              <a:rPr lang="cs-CZ" dirty="0">
                <a:latin typeface="Arial" pitchFamily="34" charset="0"/>
              </a:rPr>
              <a:t>přenosné </a:t>
            </a:r>
            <a:r>
              <a:rPr lang="cs-CZ" dirty="0" smtClean="0">
                <a:latin typeface="Arial" pitchFamily="34" charset="0"/>
              </a:rPr>
              <a:t>stanice, </a:t>
            </a:r>
            <a:r>
              <a:rPr lang="cs-CZ" dirty="0">
                <a:latin typeface="Arial" pitchFamily="34" charset="0"/>
              </a:rPr>
              <a:t>kapesní </a:t>
            </a:r>
            <a:r>
              <a:rPr lang="cs-CZ" dirty="0" smtClean="0">
                <a:latin typeface="Arial" pitchFamily="34" charset="0"/>
              </a:rPr>
              <a:t>počítače, </a:t>
            </a:r>
            <a:r>
              <a:rPr lang="cs-CZ" dirty="0">
                <a:latin typeface="Arial" pitchFamily="34" charset="0"/>
              </a:rPr>
              <a:t>Tablet </a:t>
            </a:r>
            <a:r>
              <a:rPr lang="cs-CZ" dirty="0" smtClean="0">
                <a:latin typeface="Arial" pitchFamily="34" charset="0"/>
              </a:rPr>
              <a:t>PC, </a:t>
            </a:r>
            <a:r>
              <a:rPr lang="cs-CZ" dirty="0"/>
              <a:t>Kapesní PC </a:t>
            </a:r>
            <a:r>
              <a:rPr lang="cs-CZ" dirty="0" smtClean="0"/>
              <a:t>– PDA, notebook, </a:t>
            </a:r>
            <a:r>
              <a:rPr lang="cs-CZ" dirty="0">
                <a:latin typeface="Arial" pitchFamily="34" charset="0"/>
              </a:rPr>
              <a:t>osobní </a:t>
            </a:r>
            <a:r>
              <a:rPr lang="cs-CZ" dirty="0" smtClean="0">
                <a:latin typeface="Arial" pitchFamily="34" charset="0"/>
              </a:rPr>
              <a:t>počítač, server, Sálový </a:t>
            </a:r>
            <a:r>
              <a:rPr lang="cs-CZ" dirty="0">
                <a:latin typeface="Arial" pitchFamily="34" charset="0"/>
              </a:rPr>
              <a:t>počítač</a:t>
            </a:r>
          </a:p>
          <a:p>
            <a:r>
              <a:rPr lang="cs-CZ" b="1" dirty="0" smtClean="0">
                <a:solidFill>
                  <a:srgbClr val="000000"/>
                </a:solidFill>
              </a:rPr>
              <a:t>Motivace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Rozhovor na téma rozvoj počítačové technologie</a:t>
            </a:r>
          </a:p>
          <a:p>
            <a:r>
              <a:rPr lang="cs-CZ" b="1" dirty="0">
                <a:solidFill>
                  <a:srgbClr val="000000"/>
                </a:solidFill>
              </a:rPr>
              <a:t>Frontální prezentace 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r>
              <a:rPr lang="cs-CZ" dirty="0">
                <a:solidFill>
                  <a:srgbClr val="000000"/>
                </a:solidFill>
              </a:rPr>
              <a:t>Na základě frontální prezentace a vlastních zkušeností žáků vyvodit známé typy počítačů (snímek 2 – 6</a:t>
            </a:r>
            <a:r>
              <a:rPr lang="cs-CZ" dirty="0" smtClean="0">
                <a:solidFill>
                  <a:srgbClr val="000000"/>
                </a:solidFill>
              </a:rPr>
              <a:t>).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Fixace 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Shrnutí a upevnění informací (snímek č.7</a:t>
            </a:r>
            <a:r>
              <a:rPr lang="cs-CZ" dirty="0" smtClean="0">
                <a:solidFill>
                  <a:srgbClr val="000000"/>
                </a:solidFill>
              </a:rPr>
              <a:t>).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Frontální prezentace 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r>
              <a:rPr lang="cs-CZ" dirty="0">
                <a:solidFill>
                  <a:srgbClr val="000000"/>
                </a:solidFill>
              </a:rPr>
              <a:t>Seznámení s jiným druhem rozdělení (snímek 8</a:t>
            </a:r>
            <a:r>
              <a:rPr lang="cs-CZ" dirty="0" smtClean="0">
                <a:solidFill>
                  <a:srgbClr val="000000"/>
                </a:solidFill>
              </a:rPr>
              <a:t>).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Další typ rozdělení podle velikosti počítače (snímek č. 8 - 10</a:t>
            </a:r>
            <a:r>
              <a:rPr lang="cs-CZ" dirty="0" smtClean="0">
                <a:solidFill>
                  <a:srgbClr val="000000"/>
                </a:solidFill>
              </a:rPr>
              <a:t>).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Fixace 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Shrnutí a upevnění informací (snímek č. 11)</a:t>
            </a:r>
          </a:p>
          <a:p>
            <a:r>
              <a:rPr lang="cs-CZ" dirty="0">
                <a:solidFill>
                  <a:srgbClr val="000000"/>
                </a:solidFill>
              </a:rPr>
              <a:t>Doplnění rozdělení notebooků, </a:t>
            </a:r>
            <a:r>
              <a:rPr lang="cs-CZ" dirty="0" smtClean="0">
                <a:solidFill>
                  <a:srgbClr val="000000"/>
                </a:solidFill>
              </a:rPr>
              <a:t>který je dnes </a:t>
            </a:r>
            <a:r>
              <a:rPr lang="cs-CZ" dirty="0">
                <a:solidFill>
                  <a:srgbClr val="000000"/>
                </a:solidFill>
              </a:rPr>
              <a:t>velmi oblíbeným typem počítače.</a:t>
            </a:r>
          </a:p>
        </p:txBody>
      </p:sp>
    </p:spTree>
    <p:extLst>
      <p:ext uri="{BB962C8B-B14F-4D97-AF65-F5344CB8AC3E}">
        <p14:creationId xmlns:p14="http://schemas.microsoft.com/office/powerpoint/2010/main" val="296407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1052736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Zdroje:</a:t>
            </a:r>
          </a:p>
          <a:p>
            <a:r>
              <a:rPr lang="cs-CZ" dirty="0"/>
              <a:t>NAVRÁTIL, Pavel. </a:t>
            </a:r>
            <a:r>
              <a:rPr lang="cs-CZ" i="1" dirty="0"/>
              <a:t>S počítačem na základní škole</a:t>
            </a:r>
            <a:r>
              <a:rPr lang="cs-CZ" dirty="0"/>
              <a:t>. Kralice na Hané: </a:t>
            </a:r>
            <a:r>
              <a:rPr lang="cs-CZ" dirty="0" err="1"/>
              <a:t>Computer</a:t>
            </a:r>
            <a:r>
              <a:rPr lang="cs-CZ" dirty="0"/>
              <a:t> Media s.r.o., 2005, ISBN 80-86686-49-3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KOVÁŘOVÁ, Libuše; NĚMEC, Vladimír; JIŘÍČEK, Michal a kol. </a:t>
            </a:r>
            <a:r>
              <a:rPr lang="cs-CZ" i="1" dirty="0"/>
              <a:t>Informatika pro základní školy</a:t>
            </a:r>
            <a:r>
              <a:rPr lang="cs-CZ" dirty="0"/>
              <a:t>. Kralice na Hané: </a:t>
            </a:r>
            <a:r>
              <a:rPr lang="cs-CZ" dirty="0" err="1"/>
              <a:t>Computer</a:t>
            </a:r>
            <a:r>
              <a:rPr lang="cs-CZ" dirty="0"/>
              <a:t> Media, 2009, ISBN 978-80-7402-015-5. 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MS </a:t>
            </a:r>
            <a:r>
              <a:rPr lang="cs-CZ" dirty="0" smtClean="0">
                <a:solidFill>
                  <a:srgbClr val="000000"/>
                </a:solidFill>
              </a:rPr>
              <a:t>Office 2010  Klipart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78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2348880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0" b="1" dirty="0">
                <a:solidFill>
                  <a:srgbClr val="000000"/>
                </a:solidFill>
              </a:rPr>
              <a:t>Typy počítačů</a:t>
            </a:r>
          </a:p>
        </p:txBody>
      </p:sp>
    </p:spTree>
    <p:extLst>
      <p:ext uri="{BB962C8B-B14F-4D97-AF65-F5344CB8AC3E}">
        <p14:creationId xmlns:p14="http://schemas.microsoft.com/office/powerpoint/2010/main" val="364627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20688"/>
            <a:ext cx="38314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solidFill>
                  <a:srgbClr val="000000"/>
                </a:solidFill>
              </a:rPr>
              <a:t>Stolní počítače</a:t>
            </a:r>
            <a:endParaRPr lang="cs-CZ" sz="4000" dirty="0">
              <a:solidFill>
                <a:srgbClr val="000000"/>
              </a:solidFill>
            </a:endParaRPr>
          </a:p>
        </p:txBody>
      </p:sp>
      <p:pic>
        <p:nvPicPr>
          <p:cNvPr id="1026" name="Picture 2" descr="Obrázek stolního počítač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60510"/>
            <a:ext cx="4320480" cy="3686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39552" y="5301208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000000"/>
                </a:solidFill>
              </a:rPr>
              <a:t>Stolní počítače jsou vytvořeny pro užívání na pracovním nebo jiném stole. </a:t>
            </a:r>
          </a:p>
        </p:txBody>
      </p:sp>
    </p:spTree>
    <p:extLst>
      <p:ext uri="{BB962C8B-B14F-4D97-AF65-F5344CB8AC3E}">
        <p14:creationId xmlns:p14="http://schemas.microsoft.com/office/powerpoint/2010/main" val="362726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476672"/>
            <a:ext cx="47436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solidFill>
                  <a:srgbClr val="000000"/>
                </a:solidFill>
              </a:rPr>
              <a:t>Přenosné počítače</a:t>
            </a:r>
            <a:endParaRPr lang="cs-CZ" sz="4000" dirty="0">
              <a:solidFill>
                <a:srgbClr val="000000"/>
              </a:solidFill>
            </a:endParaRPr>
          </a:p>
        </p:txBody>
      </p:sp>
      <p:pic>
        <p:nvPicPr>
          <p:cNvPr id="2050" name="Picture 2" descr="Obrázek přenosného počítač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48538"/>
            <a:ext cx="4248472" cy="394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129410" y="5411869"/>
            <a:ext cx="77630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000000"/>
                </a:solidFill>
              </a:rPr>
              <a:t>Přenosné počítače jsou lehké mobilní osobní počítače s plochou obrazovkou</a:t>
            </a:r>
          </a:p>
        </p:txBody>
      </p:sp>
    </p:spTree>
    <p:extLst>
      <p:ext uri="{BB962C8B-B14F-4D97-AF65-F5344CB8AC3E}">
        <p14:creationId xmlns:p14="http://schemas.microsoft.com/office/powerpoint/2010/main" val="61661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7624" y="404664"/>
            <a:ext cx="44021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solidFill>
                  <a:srgbClr val="000000"/>
                </a:solidFill>
              </a:rPr>
              <a:t>Kapesní počítače</a:t>
            </a:r>
            <a:endParaRPr lang="cs-CZ" sz="4000" dirty="0">
              <a:solidFill>
                <a:srgbClr val="000000"/>
              </a:solidFill>
            </a:endParaRPr>
          </a:p>
        </p:txBody>
      </p:sp>
      <p:pic>
        <p:nvPicPr>
          <p:cNvPr id="3076" name="Picture 4" descr="Obrázek kapesního počítač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2160240" cy="3171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6444208" y="476672"/>
            <a:ext cx="10294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>
                <a:solidFill>
                  <a:srgbClr val="000000"/>
                </a:solidFill>
              </a:rPr>
              <a:t>PDA</a:t>
            </a:r>
          </a:p>
        </p:txBody>
      </p:sp>
      <p:sp>
        <p:nvSpPr>
          <p:cNvPr id="4" name="Obdélník 3"/>
          <p:cNvSpPr/>
          <p:nvPr/>
        </p:nvSpPr>
        <p:spPr>
          <a:xfrm>
            <a:off x="3388707" y="1357310"/>
            <a:ext cx="55037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Kapesní počítače, také označované jako osobní digitální asistenti (PDA), jsou bateriemi napájené počítače malých rozměrů, které lze vzít téměř kamkoli</a:t>
            </a:r>
          </a:p>
        </p:txBody>
      </p:sp>
      <p:sp>
        <p:nvSpPr>
          <p:cNvPr id="5" name="Obdélník 4"/>
          <p:cNvSpPr/>
          <p:nvPr/>
        </p:nvSpPr>
        <p:spPr>
          <a:xfrm>
            <a:off x="467544" y="4368170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I když nejsou tak výkonné jako stolní nebo přenosné počítače, hodí se pro plánování schůzek, ukládání adres a telefonních čísel a pro hraní her. </a:t>
            </a:r>
          </a:p>
        </p:txBody>
      </p:sp>
    </p:spTree>
    <p:extLst>
      <p:ext uri="{BB962C8B-B14F-4D97-AF65-F5344CB8AC3E}">
        <p14:creationId xmlns:p14="http://schemas.microsoft.com/office/powerpoint/2010/main" val="397296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548680"/>
            <a:ext cx="47632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solidFill>
                  <a:srgbClr val="000000"/>
                </a:solidFill>
              </a:rPr>
              <a:t>Počítače Tablet PC</a:t>
            </a:r>
            <a:endParaRPr lang="cs-CZ" sz="4000" dirty="0">
              <a:solidFill>
                <a:srgbClr val="000000"/>
              </a:solidFill>
            </a:endParaRPr>
          </a:p>
        </p:txBody>
      </p:sp>
      <p:pic>
        <p:nvPicPr>
          <p:cNvPr id="4098" name="Picture 2" descr="Obrázek počítače Tablet P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3960440" cy="233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467544" y="4581128"/>
            <a:ext cx="820891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Počítače Tablet PC jsou mobilní osobní počítače, které kombinují prvky přenosných a kapesních počítačů. Stejně jako přenosné počítače jsou výkonné a mají zabudovanou obrazovku. </a:t>
            </a:r>
          </a:p>
        </p:txBody>
      </p:sp>
    </p:spTree>
    <p:extLst>
      <p:ext uri="{BB962C8B-B14F-4D97-AF65-F5344CB8AC3E}">
        <p14:creationId xmlns:p14="http://schemas.microsoft.com/office/powerpoint/2010/main" val="121237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65643" y="332755"/>
            <a:ext cx="7772400" cy="158432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7200" b="1" dirty="0" smtClean="0">
                <a:solidFill>
                  <a:srgbClr val="22B8CC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7200" b="1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druhy počítačů</a:t>
            </a:r>
            <a:endParaRPr lang="cs-CZ" sz="7200" b="1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70957832"/>
              </p:ext>
            </p:extLst>
          </p:nvPr>
        </p:nvGraphicFramePr>
        <p:xfrm>
          <a:off x="679956" y="2348880"/>
          <a:ext cx="7993062" cy="352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827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43608" y="76470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rgbClr val="000000"/>
                </a:solidFill>
              </a:rPr>
              <a:t>Počítače podle principu činnosti</a:t>
            </a:r>
          </a:p>
        </p:txBody>
      </p:sp>
      <p:sp>
        <p:nvSpPr>
          <p:cNvPr id="8" name="Obdélník 7"/>
          <p:cNvSpPr/>
          <p:nvPr/>
        </p:nvSpPr>
        <p:spPr>
          <a:xfrm>
            <a:off x="1043608" y="1552174"/>
            <a:ext cx="74743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b="1" dirty="0">
                <a:solidFill>
                  <a:srgbClr val="000000"/>
                </a:solidFill>
              </a:rPr>
              <a:t>analogový počítač</a:t>
            </a:r>
            <a:r>
              <a:rPr lang="cs-CZ" sz="3200" dirty="0">
                <a:solidFill>
                  <a:srgbClr val="000000"/>
                </a:solidFill>
              </a:rPr>
              <a:t> - zpracovává analogová data.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20416" y="3645024"/>
            <a:ext cx="74743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</a:rPr>
              <a:t>číslicový počítač</a:t>
            </a:r>
            <a:r>
              <a:rPr lang="cs-CZ" sz="2800" dirty="0">
                <a:solidFill>
                  <a:srgbClr val="000000"/>
                </a:solidFill>
              </a:rPr>
              <a:t> - pracuje s digitálními dat, s čísly a logickými hodnotami</a:t>
            </a:r>
          </a:p>
        </p:txBody>
      </p:sp>
    </p:spTree>
    <p:extLst>
      <p:ext uri="{BB962C8B-B14F-4D97-AF65-F5344CB8AC3E}">
        <p14:creationId xmlns:p14="http://schemas.microsoft.com/office/powerpoint/2010/main" val="356255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683568" y="260648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rgbClr val="2D2D8A">
                    <a:lumMod val="60000"/>
                    <a:lumOff val="40000"/>
                  </a:srgbClr>
                </a:solidFill>
              </a:rPr>
              <a:t>Počítače podle "veliko</a:t>
            </a:r>
            <a:r>
              <a:rPr lang="cs-CZ" sz="3200" b="1" dirty="0">
                <a:solidFill>
                  <a:srgbClr val="2D2D8A">
                    <a:lumMod val="60000"/>
                    <a:lumOff val="40000"/>
                  </a:srgbClr>
                </a:solidFill>
              </a:rPr>
              <a:t>sti"</a:t>
            </a:r>
          </a:p>
        </p:txBody>
      </p:sp>
      <p:sp>
        <p:nvSpPr>
          <p:cNvPr id="8" name="Obdélník 7"/>
          <p:cNvSpPr/>
          <p:nvPr/>
        </p:nvSpPr>
        <p:spPr>
          <a:xfrm>
            <a:off x="251520" y="980728"/>
            <a:ext cx="70423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b="1" dirty="0">
                <a:solidFill>
                  <a:srgbClr val="000000"/>
                </a:solidFill>
              </a:rPr>
              <a:t>palmtop (kapesní počítač)</a:t>
            </a:r>
            <a:r>
              <a:rPr lang="cs-CZ" sz="3200" dirty="0">
                <a:solidFill>
                  <a:srgbClr val="000000"/>
                </a:solidFill>
              </a:rPr>
              <a:t> - </a:t>
            </a:r>
            <a:r>
              <a:rPr lang="cs-CZ" sz="3200" b="1" dirty="0">
                <a:solidFill>
                  <a:srgbClr val="000000"/>
                </a:solidFill>
              </a:rPr>
              <a:t>PDA</a:t>
            </a:r>
            <a:r>
              <a:rPr lang="cs-CZ" sz="32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" name="Obdélník 8"/>
          <p:cNvSpPr/>
          <p:nvPr/>
        </p:nvSpPr>
        <p:spPr>
          <a:xfrm>
            <a:off x="251520" y="1628800"/>
            <a:ext cx="25523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b="1" dirty="0">
                <a:solidFill>
                  <a:srgbClr val="000000"/>
                </a:solidFill>
              </a:rPr>
              <a:t>notebook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51520" y="2276872"/>
            <a:ext cx="35349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b="1" dirty="0">
                <a:solidFill>
                  <a:srgbClr val="000000"/>
                </a:solidFill>
              </a:rPr>
              <a:t>osobní počítač</a:t>
            </a:r>
            <a:endParaRPr lang="cs-CZ" sz="3200" dirty="0">
              <a:solidFill>
                <a:srgbClr val="00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51520" y="2924944"/>
            <a:ext cx="5904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b="1" dirty="0">
                <a:solidFill>
                  <a:srgbClr val="000000"/>
                </a:solidFill>
              </a:rPr>
              <a:t>pracovní stanice </a:t>
            </a:r>
            <a:r>
              <a:rPr lang="cs-CZ" sz="3200" dirty="0">
                <a:solidFill>
                  <a:srgbClr val="000000"/>
                </a:solidFill>
              </a:rPr>
              <a:t>výkonný počítač pro náročnou práci.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48501" y="5292497"/>
            <a:ext cx="1991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b="1" dirty="0">
                <a:solidFill>
                  <a:srgbClr val="000000"/>
                </a:solidFill>
              </a:rPr>
              <a:t>server</a:t>
            </a:r>
            <a:r>
              <a:rPr lang="cs-CZ" sz="32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323527" y="5808166"/>
            <a:ext cx="55230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b="1" dirty="0">
                <a:solidFill>
                  <a:srgbClr val="000000"/>
                </a:solidFill>
              </a:rPr>
              <a:t>s</a:t>
            </a:r>
            <a:r>
              <a:rPr lang="cs-CZ" sz="3200" b="1" dirty="0" smtClean="0">
                <a:solidFill>
                  <a:srgbClr val="000000"/>
                </a:solidFill>
              </a:rPr>
              <a:t>uperpočítač </a:t>
            </a:r>
            <a:r>
              <a:rPr lang="cs-CZ" sz="3200" b="1" dirty="0">
                <a:solidFill>
                  <a:srgbClr val="000000"/>
                </a:solidFill>
              </a:rPr>
              <a:t>– sálový počítač</a:t>
            </a:r>
            <a:r>
              <a:rPr lang="cs-CZ" sz="3200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5123" name="Picture 3" descr="C:\Users\jjirousova\AppData\Local\Microsoft\Windows\Temporary Internet Files\Content.IE5\R2D1SK5K\MC90043157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003" y="888273"/>
            <a:ext cx="1904762" cy="191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jjirousova\AppData\Local\Microsoft\Windows\Temporary Internet Files\Content.IE5\WYX0IIA9\MP90040042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544" y="3660121"/>
            <a:ext cx="3163062" cy="312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23529" y="4099021"/>
            <a:ext cx="5832648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cs-CZ" sz="3200" b="1" dirty="0">
                <a:solidFill>
                  <a:srgbClr val="000000"/>
                </a:solidFill>
              </a:rPr>
              <a:t>p</a:t>
            </a:r>
            <a:r>
              <a:rPr lang="cs-CZ" sz="3200" b="1" dirty="0" smtClean="0">
                <a:solidFill>
                  <a:srgbClr val="000000"/>
                </a:solidFill>
              </a:rPr>
              <a:t>růmyslový </a:t>
            </a:r>
            <a:r>
              <a:rPr lang="cs-CZ" sz="3200" b="1" dirty="0">
                <a:solidFill>
                  <a:srgbClr val="000000"/>
                </a:solidFill>
              </a:rPr>
              <a:t>počítač - </a:t>
            </a:r>
            <a:r>
              <a:rPr lang="cs-CZ" sz="3200" dirty="0">
                <a:solidFill>
                  <a:srgbClr val="000000"/>
                </a:solidFill>
              </a:rPr>
              <a:t>průmyslovém provozu (výrobní haly)</a:t>
            </a:r>
          </a:p>
        </p:txBody>
      </p:sp>
    </p:spTree>
    <p:extLst>
      <p:ext uri="{BB962C8B-B14F-4D97-AF65-F5344CB8AC3E}">
        <p14:creationId xmlns:p14="http://schemas.microsoft.com/office/powerpoint/2010/main" val="37043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2" grpId="0"/>
    </p:bldLst>
  </p:timing>
</p:sld>
</file>

<file path=ppt/theme/theme1.xml><?xml version="1.0" encoding="utf-8"?>
<a:theme xmlns:a="http://schemas.openxmlformats.org/drawingml/2006/main" name="1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548</Words>
  <Application>Microsoft Office PowerPoint</Application>
  <PresentationFormat>Předvádění na obrazovce (4:3)</PresentationFormat>
  <Paragraphs>75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11_Výchozí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jjirousova</dc:creator>
  <cp:lastModifiedBy>jjirousova</cp:lastModifiedBy>
  <cp:revision>6</cp:revision>
  <dcterms:created xsi:type="dcterms:W3CDTF">2011-10-01T10:07:54Z</dcterms:created>
  <dcterms:modified xsi:type="dcterms:W3CDTF">2012-11-25T10:34:07Z</dcterms:modified>
</cp:coreProperties>
</file>