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C6AD5-B67C-4372-9142-7195FBE273E9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2F024-2DDB-4690-AF0F-EE187FD046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322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51BE-31E3-47D4-9B2D-25C0811524CE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7E63-0796-4C72-8F7A-C0A4775162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08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51BE-31E3-47D4-9B2D-25C0811524CE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7E63-0796-4C72-8F7A-C0A4775162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82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51BE-31E3-47D4-9B2D-25C0811524CE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7E63-0796-4C72-8F7A-C0A4775162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32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51BE-31E3-47D4-9B2D-25C0811524CE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7E63-0796-4C72-8F7A-C0A4775162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72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51BE-31E3-47D4-9B2D-25C0811524CE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7E63-0796-4C72-8F7A-C0A4775162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68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51BE-31E3-47D4-9B2D-25C0811524CE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7E63-0796-4C72-8F7A-C0A4775162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26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51BE-31E3-47D4-9B2D-25C0811524CE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7E63-0796-4C72-8F7A-C0A4775162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59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51BE-31E3-47D4-9B2D-25C0811524CE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7E63-0796-4C72-8F7A-C0A4775162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89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51BE-31E3-47D4-9B2D-25C0811524CE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7E63-0796-4C72-8F7A-C0A4775162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03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51BE-31E3-47D4-9B2D-25C0811524CE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7E63-0796-4C72-8F7A-C0A4775162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10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51BE-31E3-47D4-9B2D-25C0811524CE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7E63-0796-4C72-8F7A-C0A4775162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23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551BE-31E3-47D4-9B2D-25C0811524CE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A7E63-0796-4C72-8F7A-C0A4775162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72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png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1470025"/>
          </a:xfrm>
        </p:spPr>
        <p:txBody>
          <a:bodyPr>
            <a:normAutofit/>
          </a:bodyPr>
          <a:lstStyle/>
          <a:p>
            <a:r>
              <a:rPr lang="cs-CZ" sz="8800" dirty="0" smtClean="0">
                <a:latin typeface="Algerian" pitchFamily="82" charset="0"/>
              </a:rPr>
              <a:t>Zima</a:t>
            </a:r>
            <a:endParaRPr lang="cs-CZ" sz="8800" dirty="0">
              <a:latin typeface="Algerian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Mgr. Iveta </a:t>
            </a:r>
            <a:r>
              <a:rPr lang="cs-CZ" dirty="0" err="1" smtClean="0">
                <a:solidFill>
                  <a:schemeClr val="tx1"/>
                </a:solidFill>
              </a:rPr>
              <a:t>Honzejková</a:t>
            </a: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 descr="C:\Users\ihonzejkova\AppData\Local\Microsoft\Windows\Temporary Internet Files\Content.IE5\A88OX886\MP90042531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1" y="548680"/>
            <a:ext cx="2666070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692696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Metodika:</a:t>
            </a:r>
          </a:p>
          <a:p>
            <a:r>
              <a:rPr lang="cs-CZ" dirty="0" smtClean="0"/>
              <a:t>Všechny pracovní listy lze využít formou vyprávění k obrázkům, diskuzi, vlastním zkušenostem.</a:t>
            </a:r>
          </a:p>
          <a:p>
            <a:pPr marL="342900" indent="-342900">
              <a:buAutoNum type="arabicPeriod"/>
            </a:pPr>
            <a:r>
              <a:rPr lang="cs-CZ" dirty="0" smtClean="0"/>
              <a:t>Doba trvání zimního období</a:t>
            </a:r>
          </a:p>
          <a:p>
            <a:pPr marL="342900" indent="-342900">
              <a:buAutoNum type="arabicPeriod"/>
            </a:pPr>
            <a:r>
              <a:rPr lang="cs-CZ" dirty="0" smtClean="0"/>
              <a:t>Zimní měsíce</a:t>
            </a:r>
          </a:p>
          <a:p>
            <a:pPr marL="342900" indent="-342900">
              <a:buAutoNum type="arabicPeriod"/>
            </a:pPr>
            <a:r>
              <a:rPr lang="cs-CZ" dirty="0" smtClean="0"/>
              <a:t>Zima v lese</a:t>
            </a:r>
          </a:p>
          <a:p>
            <a:pPr marL="342900" indent="-342900">
              <a:buAutoNum type="arabicPeriod"/>
            </a:pPr>
            <a:r>
              <a:rPr lang="cs-CZ" dirty="0" smtClean="0"/>
              <a:t>Počasí v zimě</a:t>
            </a:r>
          </a:p>
          <a:p>
            <a:pPr marL="342900" indent="-342900">
              <a:buAutoNum type="arabicPeriod"/>
            </a:pPr>
            <a:r>
              <a:rPr lang="cs-CZ" dirty="0" smtClean="0"/>
              <a:t>Zakrmování zvířat v lese</a:t>
            </a:r>
          </a:p>
          <a:p>
            <a:pPr marL="342900" indent="-342900">
              <a:buAutoNum type="arabicPeriod"/>
            </a:pPr>
            <a:r>
              <a:rPr lang="cs-CZ" dirty="0" smtClean="0"/>
              <a:t>Zimní sporty</a:t>
            </a:r>
          </a:p>
          <a:p>
            <a:pPr marL="342900" indent="-342900">
              <a:buAutoNum type="arabicPeriod"/>
            </a:pPr>
            <a:r>
              <a:rPr lang="cs-CZ" dirty="0" smtClean="0"/>
              <a:t>Zimní svátky</a:t>
            </a:r>
          </a:p>
          <a:p>
            <a:pPr marL="342900" indent="-342900">
              <a:buAutoNum type="arabicPeriod"/>
            </a:pPr>
            <a:r>
              <a:rPr lang="cs-CZ" dirty="0" smtClean="0"/>
              <a:t>Zimní oblečení</a:t>
            </a:r>
          </a:p>
          <a:p>
            <a:pPr marL="342900" indent="-3429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507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375300" cy="18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763688" y="2420888"/>
            <a:ext cx="5742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Název projektu: šablony Špičák</a:t>
            </a:r>
          </a:p>
          <a:p>
            <a:pPr algn="ctr"/>
            <a:r>
              <a:rPr lang="cs-CZ" dirty="0"/>
              <a:t>Číslo projektu: CZ.1.07/1.4.00/21.2735</a:t>
            </a:r>
          </a:p>
          <a:p>
            <a:pPr algn="ctr"/>
            <a:r>
              <a:rPr lang="cs-CZ" dirty="0"/>
              <a:t>Šablona: III/2</a:t>
            </a:r>
          </a:p>
          <a:p>
            <a:pPr algn="ctr"/>
            <a:r>
              <a:rPr lang="cs-CZ" dirty="0"/>
              <a:t>Autor výukového materiálu: Mgr. Iveta </a:t>
            </a:r>
            <a:r>
              <a:rPr lang="cs-CZ" dirty="0" err="1"/>
              <a:t>Honzejková</a:t>
            </a:r>
            <a:endParaRPr lang="cs-CZ" dirty="0"/>
          </a:p>
          <a:p>
            <a:pPr algn="ctr"/>
            <a:r>
              <a:rPr lang="cs-CZ" dirty="0"/>
              <a:t>Výukový materiál vytvořen: 20.11.2011</a:t>
            </a:r>
          </a:p>
          <a:p>
            <a:pPr algn="ctr"/>
            <a:r>
              <a:rPr lang="cs-CZ" dirty="0"/>
              <a:t>Výukový materiál je určen: 1. Ročník</a:t>
            </a:r>
          </a:p>
          <a:p>
            <a:pPr algn="ctr"/>
            <a:r>
              <a:rPr lang="cs-CZ" dirty="0" smtClean="0"/>
              <a:t>Člověk a jeho svět</a:t>
            </a:r>
            <a:endParaRPr lang="cs-CZ" dirty="0"/>
          </a:p>
          <a:p>
            <a:pPr algn="ctr"/>
            <a:r>
              <a:rPr lang="cs-CZ" dirty="0"/>
              <a:t>32_191_Zima_11</a:t>
            </a:r>
          </a:p>
        </p:txBody>
      </p:sp>
    </p:spTree>
    <p:extLst>
      <p:ext uri="{BB962C8B-B14F-4D97-AF65-F5344CB8AC3E}">
        <p14:creationId xmlns:p14="http://schemas.microsoft.com/office/powerpoint/2010/main" val="10709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476672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Anotace:                       Pracovní list je vytvořen pro žáky prvních tříd na získání </a:t>
            </a:r>
            <a:r>
              <a:rPr lang="cs-CZ" dirty="0" smtClean="0"/>
              <a:t>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základních </a:t>
            </a:r>
            <a:r>
              <a:rPr lang="cs-CZ" dirty="0"/>
              <a:t>poznatků o  zimě.</a:t>
            </a:r>
          </a:p>
          <a:p>
            <a:r>
              <a:rPr lang="cs-CZ" dirty="0" smtClean="0"/>
              <a:t>Autor</a:t>
            </a:r>
            <a:r>
              <a:rPr lang="cs-CZ" dirty="0"/>
              <a:t>:                            Mgr. Iveta  </a:t>
            </a:r>
            <a:r>
              <a:rPr lang="cs-CZ" dirty="0" err="1"/>
              <a:t>Honzejková</a:t>
            </a:r>
            <a:r>
              <a:rPr lang="cs-CZ" dirty="0"/>
              <a:t>               </a:t>
            </a:r>
          </a:p>
          <a:p>
            <a:r>
              <a:rPr lang="cs-CZ" dirty="0"/>
              <a:t>Jazyk:                            Čeština</a:t>
            </a:r>
          </a:p>
          <a:p>
            <a:r>
              <a:rPr lang="cs-CZ" dirty="0"/>
              <a:t>Očekávaný výstup:     Poznání základních znaků zimy</a:t>
            </a:r>
          </a:p>
          <a:p>
            <a:r>
              <a:rPr lang="cs-CZ" dirty="0"/>
              <a:t>Speciální vzdělávací potřeby:  Žádné</a:t>
            </a:r>
          </a:p>
          <a:p>
            <a:r>
              <a:rPr lang="cs-CZ" dirty="0"/>
              <a:t>Klíčová slova:               Zima, sport, bezpečnost</a:t>
            </a:r>
          </a:p>
          <a:p>
            <a:r>
              <a:rPr lang="cs-CZ" dirty="0"/>
              <a:t>Druh učebního materiálu: Prezentace</a:t>
            </a:r>
          </a:p>
          <a:p>
            <a:r>
              <a:rPr lang="cs-CZ" dirty="0"/>
              <a:t>Cílová skupina:            Žák</a:t>
            </a:r>
          </a:p>
          <a:p>
            <a:r>
              <a:rPr lang="cs-CZ" dirty="0"/>
              <a:t>Stupeň a typ  vzdělávání :   Základní vzdělávání – první stupeň – první období</a:t>
            </a:r>
          </a:p>
          <a:p>
            <a:r>
              <a:rPr lang="cs-CZ" dirty="0"/>
              <a:t>Typická věková  skupina :  6-7 let</a:t>
            </a:r>
          </a:p>
          <a:p>
            <a:r>
              <a:rPr lang="cs-CZ" dirty="0"/>
              <a:t>Celková velikost:  </a:t>
            </a:r>
            <a:r>
              <a:rPr lang="cs-CZ" dirty="0" smtClean="0"/>
              <a:t>7,15 </a:t>
            </a:r>
            <a:r>
              <a:rPr lang="cs-CZ" dirty="0"/>
              <a:t>MB</a:t>
            </a:r>
          </a:p>
        </p:txBody>
      </p:sp>
    </p:spTree>
    <p:extLst>
      <p:ext uri="{BB962C8B-B14F-4D97-AF65-F5344CB8AC3E}">
        <p14:creationId xmlns:p14="http://schemas.microsoft.com/office/powerpoint/2010/main" val="887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21757" y="188640"/>
            <a:ext cx="240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Použité obrázky: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1757" y="836712"/>
            <a:ext cx="7534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MS Office – </a:t>
            </a:r>
            <a:r>
              <a:rPr lang="cs-CZ" dirty="0" smtClean="0"/>
              <a:t>klipart 2010</a:t>
            </a:r>
            <a:endParaRPr lang="cs-CZ" dirty="0" smtClean="0"/>
          </a:p>
          <a:p>
            <a:r>
              <a:rPr lang="cs-CZ" dirty="0" smtClean="0"/>
              <a:t>Galerie Smart </a:t>
            </a:r>
            <a:r>
              <a:rPr lang="cs-CZ" dirty="0" smtClean="0"/>
              <a:t>notebook 11</a:t>
            </a:r>
            <a:endParaRPr lang="cs-CZ" dirty="0" smtClean="0"/>
          </a:p>
          <a:p>
            <a:r>
              <a:rPr lang="cs-CZ" dirty="0" err="1" smtClean="0"/>
              <a:t>Zoner</a:t>
            </a:r>
            <a:r>
              <a:rPr lang="cs-CZ" dirty="0" smtClean="0"/>
              <a:t> </a:t>
            </a:r>
            <a:r>
              <a:rPr lang="cs-CZ" dirty="0" err="1" smtClean="0"/>
              <a:t>Photo</a:t>
            </a:r>
            <a:r>
              <a:rPr lang="cs-CZ" dirty="0" smtClean="0"/>
              <a:t> studio 12</a:t>
            </a:r>
          </a:p>
          <a:p>
            <a:r>
              <a:rPr lang="cs-CZ" dirty="0" smtClean="0"/>
              <a:t>Fotografie a kresby autorka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49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1268760"/>
            <a:ext cx="63367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Zima</a:t>
            </a:r>
          </a:p>
          <a:p>
            <a:pPr algn="ctr"/>
            <a:endParaRPr lang="cs-CZ" sz="4400" b="1" dirty="0" smtClean="0"/>
          </a:p>
          <a:p>
            <a:pPr algn="ctr"/>
            <a:r>
              <a:rPr lang="cs-CZ" sz="4400" b="1" dirty="0"/>
              <a:t> </a:t>
            </a:r>
            <a:r>
              <a:rPr lang="cs-CZ" sz="4400" b="1" dirty="0" smtClean="0"/>
              <a:t>21. prosince  - 21. března</a:t>
            </a:r>
            <a:endParaRPr lang="cs-CZ" sz="4400" b="1" dirty="0"/>
          </a:p>
        </p:txBody>
      </p:sp>
      <p:pic>
        <p:nvPicPr>
          <p:cNvPr id="1026" name="Picture 2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29000"/>
            <a:ext cx="1827212" cy="18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5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Zimní měsíce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Prosinec     </a:t>
            </a:r>
            <a:r>
              <a:rPr lang="cs-CZ" sz="4400" dirty="0" smtClean="0"/>
              <a:t>Leden            </a:t>
            </a:r>
            <a:r>
              <a:rPr lang="cs-CZ" sz="4400" dirty="0" smtClean="0"/>
              <a:t>Únor</a:t>
            </a:r>
            <a:endParaRPr lang="cs-CZ" sz="4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4797152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V zimě jsou dny kratší a noci delší</a:t>
            </a:r>
            <a:r>
              <a:rPr lang="cs-CZ" sz="3200" dirty="0" smtClean="0"/>
              <a:t>.</a:t>
            </a:r>
            <a:endParaRPr lang="cs-CZ" sz="3200" dirty="0"/>
          </a:p>
        </p:txBody>
      </p:sp>
      <p:pic>
        <p:nvPicPr>
          <p:cNvPr id="5" name="Picture 2" descr="C:\Users\Public\Pictures\kliparty\Udalosti\eve_000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08" y="2148826"/>
            <a:ext cx="1387289" cy="201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Public\Pictures\kliparty\Sport\fit_301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062" y="2177814"/>
            <a:ext cx="1601819" cy="239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honzejkova\AppData\Local\Microsoft\Windows\Temporary Internet Files\Content.IE5\YI1GWA27\MP90042214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91618"/>
            <a:ext cx="2304256" cy="153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2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reking.cz/treky/vtacnik-zim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7131"/>
            <a:ext cx="5975595" cy="448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123728" y="517321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Zima</a:t>
            </a:r>
            <a:endParaRPr lang="cs-CZ" sz="3600" dirty="0"/>
          </a:p>
        </p:txBody>
      </p:sp>
      <p:pic>
        <p:nvPicPr>
          <p:cNvPr id="1028" name="Picture 4" descr="C:\Users\ihonzejkova\AppData\Local\Microsoft\Windows\Temporary Internet Files\Content.IE5\O7061MF3\MC900439774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56739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ihonzejkova\AppData\Local\Microsoft\Windows\Temporary Internet Files\Content.IE5\O7061MF3\MC900439774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7321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ihonzejkova\AppData\Local\Microsoft\Windows\Temporary Internet Files\Content.IE5\O7061MF3\MC900439774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848" y="472514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ihonzejkova\AppData\Local\Microsoft\Windows\Temporary Internet Files\Content.IE5\O7061MF3\MC900439774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171" y="517321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agorova---zi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30661" y="582438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3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486846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/>
              <a:t>Počasí v zimě</a:t>
            </a:r>
            <a:endParaRPr lang="cs-CZ" sz="4400" dirty="0"/>
          </a:p>
        </p:txBody>
      </p:sp>
      <p:pic>
        <p:nvPicPr>
          <p:cNvPr id="2050" name="Picture 2" descr="C:\Users\ihonzejkova\AppData\Local\Microsoft\Windows\Temporary Internet Files\Content.IE5\O7061MF3\MC90043977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01009"/>
            <a:ext cx="2079871" cy="207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ic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31" y="3501009"/>
            <a:ext cx="2728051" cy="22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imple weather set Clouds double cloud snowf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3132856" cy="230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imple weather set sun bright sun by rain clou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86994"/>
            <a:ext cx="2736304" cy="208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imple weather set sun bright yellow su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31" y="717678"/>
            <a:ext cx="2428676" cy="247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0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1024" y="404664"/>
            <a:ext cx="5673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u="sng" dirty="0" smtClean="0"/>
              <a:t>Péče o lesní zvěř</a:t>
            </a:r>
            <a:r>
              <a:rPr lang="cs-CZ" sz="4400" dirty="0" smtClean="0"/>
              <a:t>.</a:t>
            </a:r>
            <a:endParaRPr lang="cs-CZ" sz="4400" dirty="0"/>
          </a:p>
        </p:txBody>
      </p:sp>
      <p:pic>
        <p:nvPicPr>
          <p:cNvPr id="3078" name="Picture 6" descr="http://img.aktualne.centrum.cz/475/32/4753220-krmitk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58658"/>
            <a:ext cx="4466778" cy="335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ihonzejkova\AppData\Local\Microsoft\Windows\Temporary Internet Files\Content.IE5\WONN63OU\MC90010922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91" y="1367580"/>
            <a:ext cx="1188976" cy="143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ihonzejkova\AppData\Local\Microsoft\Windows\Temporary Internet Files\Content.IE5\1F0XQGAB\MC90011138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31545"/>
            <a:ext cx="1300511" cy="188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ihonzejkova\AppData\Local\Microsoft\Windows\Temporary Internet Files\Content.IE5\3C122UQ1\MC90003048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15" y="5099444"/>
            <a:ext cx="1966979" cy="9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17" y="1174105"/>
            <a:ext cx="3449544" cy="258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690" y="789335"/>
            <a:ext cx="2157710" cy="190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5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620688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u="sng" dirty="0" smtClean="0"/>
              <a:t>Zimní sporty  </a:t>
            </a:r>
            <a:endParaRPr lang="cs-CZ" sz="4400" u="sng" dirty="0"/>
          </a:p>
        </p:txBody>
      </p:sp>
      <p:pic>
        <p:nvPicPr>
          <p:cNvPr id="4099" name="Picture 3" descr="C:\Users\ihonzejkova\AppData\Local\Microsoft\Windows\Temporary Internet Files\Content.IE5\VOFNJC5X\MC9004465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81552"/>
            <a:ext cx="1794967" cy="11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ihonzejkova\AppData\Local\Microsoft\Windows\Temporary Internet Files\Content.IE5\K0O7W0UI\MC90033285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13275"/>
            <a:ext cx="1572768" cy="180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ihonzejkova\AppData\Local\Microsoft\Windows\Temporary Internet Files\Content.IE5\S7687CZ2\MC90043583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48453"/>
            <a:ext cx="1799539" cy="179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ihonzejkova\AppData\Local\Microsoft\Windows\Temporary Internet Files\Content.IE5\DXOWJL24\MP90040019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6" y="1706264"/>
            <a:ext cx="2051384" cy="308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ihonzejkova\AppData\Local\Microsoft\Windows\Temporary Internet Files\Content.IE5\1F0XQGAB\MP90040019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3024336" cy="201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ihonzejkova\AppData\Local\Microsoft\Windows\Temporary Internet Files\Content.IE5\DE4CGPLA\MP90040258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73765"/>
            <a:ext cx="228711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1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620688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Svátky v zimě</a:t>
            </a:r>
            <a:endParaRPr lang="cs-CZ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13608"/>
            <a:ext cx="4062999" cy="335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www.praha-prosek.cz/wp-content/2010/12/cert_mikul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91313"/>
            <a:ext cx="3312368" cy="270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5577" y="5373216"/>
            <a:ext cx="42070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24.12 – 26.12.</a:t>
            </a:r>
            <a:endParaRPr lang="cs-CZ" sz="4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414278" y="2811938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5.12.</a:t>
            </a:r>
            <a:endParaRPr lang="cs-CZ" sz="4400" dirty="0"/>
          </a:p>
        </p:txBody>
      </p:sp>
      <p:pic>
        <p:nvPicPr>
          <p:cNvPr id="6149" name="Picture 5" descr="C:\Users\ihonzejkova\AppData\Local\Microsoft\Windows\Temporary Internet Files\Content.IE5\28QT7X5E\MC90043638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2316"/>
            <a:ext cx="1828572" cy="17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ihonzejkova\AppData\Local\Microsoft\Windows\Temporary Internet Files\Content.IE5\28QT7X5E\MC90043638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004" y="1456976"/>
            <a:ext cx="1828572" cy="17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2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404664"/>
            <a:ext cx="4320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Oblékáme se  v zimě.</a:t>
            </a:r>
            <a:endParaRPr lang="cs-CZ" sz="4400" dirty="0"/>
          </a:p>
        </p:txBody>
      </p:sp>
      <p:pic>
        <p:nvPicPr>
          <p:cNvPr id="5124" name="Picture 4" descr="C:\Users\ihonzejkova\AppData\Local\Microsoft\Windows\Temporary Internet Files\Content.IE5\O7061MF3\MC9002156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90609"/>
            <a:ext cx="1689980" cy="260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b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94669"/>
            <a:ext cx="1872208" cy="179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mitte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0602"/>
            <a:ext cx="1461724" cy="102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sweate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15" y="4312401"/>
            <a:ext cx="1713714" cy="171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ihonzejkova\AppData\Local\Microsoft\Windows\Temporary Internet Files\Content.IE5\DE4CGPLA\MC90011340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04" y="1385188"/>
            <a:ext cx="2923006" cy="230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ihonzejkova\AppData\Local\Microsoft\Windows\Temporary Internet Files\Content.IE5\DXOWJL24\MC90005702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017" y="3342579"/>
            <a:ext cx="1832458" cy="161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ihonzejkova\AppData\Local\Microsoft\Windows\Temporary Internet Files\Content.IE5\VOFNJC5X\MC90001309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77" y="4293096"/>
            <a:ext cx="1456639" cy="2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pantyhos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58796"/>
            <a:ext cx="1863050" cy="211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230</Words>
  <Application>Microsoft Office PowerPoint</Application>
  <PresentationFormat>Předvádění na obrazovce (4:3)</PresentationFormat>
  <Paragraphs>51</Paragraphs>
  <Slides>13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Zima</vt:lpstr>
      <vt:lpstr>Prezentace aplikace PowerPoint</vt:lpstr>
      <vt:lpstr>Zimní měsíce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Zima</dc:title>
  <dc:creator>ihonzejkova</dc:creator>
  <cp:lastModifiedBy>ihonzejkova</cp:lastModifiedBy>
  <cp:revision>21</cp:revision>
  <dcterms:created xsi:type="dcterms:W3CDTF">2011-11-20T12:27:07Z</dcterms:created>
  <dcterms:modified xsi:type="dcterms:W3CDTF">2012-11-12T20:13:09Z</dcterms:modified>
</cp:coreProperties>
</file>