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F0A9-0D08-4E49-A1B1-D92344A8584C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24B1-91D0-4DD0-9ED2-B08EBA82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24B1-91D0-4DD0-9ED2-B08EBA8274F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22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3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11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42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6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96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26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35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1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74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28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D582F-F999-4AAC-BB85-D8F02C0C542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3801-67E0-41C0-9C5A-E48D579408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9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wmf"/><Relationship Id="rId4" Type="http://schemas.openxmlformats.org/officeDocument/2006/relationships/image" Target="../media/image14.png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Název : Podzim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Mgr. Iveta </a:t>
            </a:r>
            <a:r>
              <a:rPr lang="cs-CZ" b="1" dirty="0" err="1" smtClean="0">
                <a:solidFill>
                  <a:schemeClr val="tx1"/>
                </a:solidFill>
              </a:rPr>
              <a:t>Honzejková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C:\Users\ihonzejkova\AppData\Local\Microsoft\Windows\Temporary Internet Files\Content.IE5\O7061MF3\MC9002501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49288"/>
            <a:ext cx="1984375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"/>
    </mc:Choice>
    <mc:Fallback xmlns="">
      <p:transition spd="slow" advTm="22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99" y="404664"/>
            <a:ext cx="5760640" cy="19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61563" y="2492896"/>
            <a:ext cx="502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Název projektu: šablony Špičák</a:t>
            </a:r>
          </a:p>
          <a:p>
            <a:pPr algn="ctr"/>
            <a:r>
              <a:rPr lang="cs-CZ" dirty="0"/>
              <a:t>Číslo projektu: CZ.1.07/1.4.00/21.2735</a:t>
            </a:r>
          </a:p>
          <a:p>
            <a:pPr algn="ctr"/>
            <a:r>
              <a:rPr lang="cs-CZ" dirty="0"/>
              <a:t>Šablona: III/2</a:t>
            </a:r>
          </a:p>
          <a:p>
            <a:pPr algn="ctr"/>
            <a:r>
              <a:rPr lang="cs-CZ" dirty="0"/>
              <a:t>Autor výukového materiálu: Mgr. Iveta </a:t>
            </a:r>
            <a:r>
              <a:rPr lang="cs-CZ" dirty="0" err="1"/>
              <a:t>Honzejková</a:t>
            </a:r>
            <a:endParaRPr lang="cs-CZ" dirty="0"/>
          </a:p>
          <a:p>
            <a:pPr algn="ctr"/>
            <a:r>
              <a:rPr lang="cs-CZ" dirty="0"/>
              <a:t>Výukový materiál vytvořen: 19.11.2011</a:t>
            </a:r>
          </a:p>
          <a:p>
            <a:pPr algn="ctr"/>
            <a:r>
              <a:rPr lang="cs-CZ" dirty="0"/>
              <a:t>Výukový materiál je určen: 1. Ročník</a:t>
            </a:r>
          </a:p>
          <a:p>
            <a:pPr algn="ctr"/>
            <a:r>
              <a:rPr lang="cs-CZ" dirty="0" smtClean="0"/>
              <a:t>Člověk a jeho svět</a:t>
            </a:r>
            <a:endParaRPr lang="cs-CZ" dirty="0"/>
          </a:p>
          <a:p>
            <a:pPr algn="ctr"/>
            <a:r>
              <a:rPr lang="cs-CZ" dirty="0"/>
              <a:t>32_191_Podzim_06</a:t>
            </a:r>
          </a:p>
        </p:txBody>
      </p:sp>
    </p:spTree>
    <p:extLst>
      <p:ext uri="{BB962C8B-B14F-4D97-AF65-F5344CB8AC3E}">
        <p14:creationId xmlns:p14="http://schemas.microsoft.com/office/powerpoint/2010/main" val="36858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75165"/>
              </p:ext>
            </p:extLst>
          </p:nvPr>
        </p:nvGraphicFramePr>
        <p:xfrm>
          <a:off x="323528" y="103927"/>
          <a:ext cx="6120680" cy="6619014"/>
        </p:xfrm>
        <a:graphic>
          <a:graphicData uri="http://schemas.openxmlformats.org/drawingml/2006/table">
            <a:tbl>
              <a:tblPr firstRow="1" firstCol="1" bandRow="1"/>
              <a:tblGrid>
                <a:gridCol w="6120680"/>
              </a:tblGrid>
              <a:tr h="801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Anotace  :  Prezentace určená pro znaky podzimu, počasí, oblečení,  plodiny, práce na poli , hry dětí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Autor:        Mgr. Iveta </a:t>
                      </a:r>
                      <a:r>
                        <a:rPr lang="cs-CZ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Honzejková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Jazyk:         čeština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Očekávaný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výstup:   získání základních poznatků o podzimu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Speciální vzdělávací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potřeby: žádné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Klíčová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slova: podzim, měsíce, počasí, pole, práce na poli, sklizeň, hry dětí, oblečení</a:t>
                      </a:r>
                      <a:endParaRPr lang="cs-CZ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Druh učebního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materiálu: prezentace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Druh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interaktivity:  interaktivita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Cílová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skupina: žák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Stupeň a typ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vzdělávání : základní škola- první období- první  stupeň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Typická věková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skupina: 6-7 let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Celková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velikost: 1,27 MB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8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"/>
    </mc:Choice>
    <mc:Fallback xmlns="">
      <p:transition spd="slow" advTm="51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40466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Metodika:</a:t>
            </a:r>
          </a:p>
          <a:p>
            <a:r>
              <a:rPr lang="cs-CZ" dirty="0" smtClean="0"/>
              <a:t>List 2 -  podzimní měsíce, kdy podzim začíná, činnost v jednotlivých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měsících.</a:t>
            </a:r>
          </a:p>
          <a:p>
            <a:r>
              <a:rPr lang="cs-CZ" dirty="0" smtClean="0"/>
              <a:t>List 3 – práce na poli po sklizni obilí nebo jiných plodin.</a:t>
            </a:r>
          </a:p>
          <a:p>
            <a:r>
              <a:rPr lang="cs-CZ" dirty="0" smtClean="0"/>
              <a:t>List 4 -  sklizeň ovoce a zeleniny, použití, uskladnění, která část se konzumuje.</a:t>
            </a:r>
          </a:p>
          <a:p>
            <a:r>
              <a:rPr lang="cs-CZ" dirty="0" smtClean="0"/>
              <a:t>List 5-  stěhovaví ptáci – nejznámější, kam odlétají, proč, kdy se vrací.</a:t>
            </a:r>
          </a:p>
          <a:p>
            <a:r>
              <a:rPr lang="cs-CZ" dirty="0" smtClean="0"/>
              <a:t>List 6 – podzimní činnosti dětí , co dělají děti na podzim.</a:t>
            </a:r>
          </a:p>
          <a:p>
            <a:r>
              <a:rPr lang="cs-CZ" dirty="0" smtClean="0"/>
              <a:t>List 7-   oblečení, které potřebujeme v chladném podzimním počasí, rozdíl mezi létem.</a:t>
            </a:r>
          </a:p>
          <a:p>
            <a:r>
              <a:rPr lang="cs-CZ" dirty="0" smtClean="0"/>
              <a:t>List 8-  podzimní počasí , vliv na zdraví, oblékání, znaky podzimního počasí.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Všechny obrázky jsou dostupné z :</a:t>
            </a:r>
          </a:p>
          <a:p>
            <a:endParaRPr lang="cs-CZ" dirty="0"/>
          </a:p>
          <a:p>
            <a:r>
              <a:rPr lang="cs-CZ" dirty="0" smtClean="0"/>
              <a:t>Klipart MS </a:t>
            </a:r>
            <a:r>
              <a:rPr lang="cs-CZ" dirty="0" err="1" smtClean="0"/>
              <a:t>oficce</a:t>
            </a:r>
            <a:endParaRPr lang="cs-CZ" dirty="0" smtClean="0"/>
          </a:p>
          <a:p>
            <a:r>
              <a:rPr lang="cs-CZ" dirty="0" smtClean="0"/>
              <a:t>Špaček - http://www.pdclipart.org/displayimage.php?album=search&amp;cat=0&amp;pos=4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5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Podzim 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 smtClean="0"/>
              <a:t>     23. září – 21. prosince </a:t>
            </a:r>
            <a:endParaRPr lang="cs-CZ" sz="4000" b="1" dirty="0"/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56818"/>
            <a:ext cx="180657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1266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3456"/>
            <a:ext cx="1782762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980728"/>
            <a:ext cx="644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i="1" u="sng" dirty="0" smtClean="0"/>
              <a:t>Podzimní měsíce</a:t>
            </a:r>
            <a:endParaRPr lang="cs-CZ" sz="5400" b="1" i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988840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Září            Říjen          Listopad</a:t>
            </a:r>
          </a:p>
          <a:p>
            <a:endParaRPr lang="cs-CZ" sz="4000" b="1" dirty="0"/>
          </a:p>
        </p:txBody>
      </p:sp>
      <p:pic>
        <p:nvPicPr>
          <p:cNvPr id="2050" name="Picture 2" descr="C:\Users\ihonzejkova\AppData\Local\Microsoft\Windows\Temporary Internet Files\Content.IE5\O7061MF3\MC9002501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93708"/>
            <a:ext cx="1984218" cy="26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honzejkova\AppData\Local\Microsoft\Windows\Temporary Internet Files\Content.IE5\0LD4K54F\MC9002373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02680"/>
            <a:ext cx="2595327" cy="20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honzejkova\AppData\Local\Microsoft\Windows\Temporary Internet Files\Content.IE5\VOFNJC5X\MC9003540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0762"/>
            <a:ext cx="2174875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1"/>
    </mc:Choice>
    <mc:Fallback xmlns="">
      <p:transition spd="slow" advTm="10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honzejkova\AppData\Local\Microsoft\Windows\Temporary Internet Files\Content.IE5\DXOWJL24\MP9004116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honzejkova\AppData\Local\Microsoft\Windows\Temporary Internet Files\Content.IE5\O7061MF3\MP9002277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29" y="1556792"/>
            <a:ext cx="2592288" cy="16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honzejkova\AppData\Local\Microsoft\Windows\Temporary Internet Files\Content.IE5\3C122UQ1\MP9004021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8094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47667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/>
              <a:t>Práce na poli</a:t>
            </a:r>
            <a:endParaRPr lang="cs-CZ" sz="4000" b="1" u="sng" dirty="0"/>
          </a:p>
        </p:txBody>
      </p:sp>
      <p:pic>
        <p:nvPicPr>
          <p:cNvPr id="3079" name="Picture 7" descr="C:\Users\ihonzejkova\AppData\Local\Microsoft\Windows\Temporary Internet Files\Content.IE5\DE4CGPLA\MP90017873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4" y="4293096"/>
            <a:ext cx="2836912" cy="18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ihonzejkova\AppData\Local\Microsoft\Windows\Temporary Internet Files\Content.IE5\AM1I8PN9\MC9001498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98440"/>
            <a:ext cx="2856368" cy="20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ihonzejkova\AppData\Local\Microsoft\Windows\Temporary Internet Files\Content.IE5\K0O7W0UI\MC90029569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61" y="4141786"/>
            <a:ext cx="2193956" cy="17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8"/>
    </mc:Choice>
    <mc:Fallback xmlns="">
      <p:transition spd="slow" advTm="15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Plodiny sklízené na podzim:</a:t>
            </a:r>
            <a:endParaRPr lang="cs-CZ" sz="3600" b="1" dirty="0"/>
          </a:p>
        </p:txBody>
      </p:sp>
      <p:pic>
        <p:nvPicPr>
          <p:cNvPr id="4099" name="Picture 3" descr="C:\Users\ihonzejkova\AppData\Local\Microsoft\Windows\Temporary Internet Files\Content.IE5\AM1I8PN9\MC9001547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9" y="1519652"/>
            <a:ext cx="1812925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honzejkova\AppData\Local\Microsoft\Windows\Temporary Internet Files\Content.IE5\S7687CZ2\MC9000363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46" y="1714499"/>
            <a:ext cx="1184148" cy="18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honzejkova\AppData\Local\Microsoft\Windows\Temporary Internet Files\Content.IE5\1F0XQGAB\MC90043635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ihonzejkova\AppData\Local\Microsoft\Windows\Temporary Internet Files\Content.IE5\3C122UQ1\MC90044170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9" y="291966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ihonzejkova\AppData\Local\Microsoft\Windows\Temporary Internet Files\Content.IE5\3C122UQ1\MC90043690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ihonzejkova\AppData\Local\Microsoft\Windows\Temporary Internet Files\Content.IE5\K0O7W0UI\MC90043592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00378"/>
            <a:ext cx="1803400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ihonzejkova\AppData\Local\Microsoft\Windows\Temporary Internet Files\Content.IE5\N2B74GVX\MC90041188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1903472" cy="18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ihonzejkova\AppData\Local\Microsoft\Windows\Temporary Internet Files\Content.IE5\NRIM9PJZ\MC90011283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84" y="1874072"/>
            <a:ext cx="2125980" cy="1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ihonzejkova\AppData\Local\Microsoft\Windows\Temporary Internet Files\Content.IE5\N2B74GVX\MC90021550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68" y="3831712"/>
            <a:ext cx="1708209" cy="14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ihonzejkova\AppData\Local\Microsoft\Windows\Temporary Internet Files\Content.IE5\3C122UQ1\MC900441780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20" y="4109330"/>
            <a:ext cx="2076048" cy="20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20"/>
    </mc:Choice>
    <mc:Fallback xmlns="">
      <p:transition spd="slow" advTm="398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7667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/>
              <a:t>Stěhovaví ptáci</a:t>
            </a:r>
            <a:endParaRPr lang="cs-CZ" sz="4000" b="1" u="sng" dirty="0"/>
          </a:p>
        </p:txBody>
      </p:sp>
      <p:pic>
        <p:nvPicPr>
          <p:cNvPr id="5124" name="Picture 4" descr="C:\Users\ihonzejkova\AppData\Local\Microsoft\Windows\Temporary Internet Files\Content.IE5\3C122UQ1\MP9001805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9099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rli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5513"/>
            <a:ext cx="24955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ihonzejkova\AppData\Local\Microsoft\Windows\Temporary Internet Files\Content.IE5\DV1IZMBX\MC9003295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1795604" cy="17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Vlaštovka  -  Afrika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5013176"/>
            <a:ext cx="19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Čáp – Afrika, Indie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96136" y="50131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Špaček – Pyreneje, jižní Evropa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8"/>
    </mc:Choice>
    <mc:Fallback xmlns="">
      <p:transition spd="slow" advTm="339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honzejkova\AppData\Local\Microsoft\Windows\Temporary Internet Files\Content.IE5\AM1I8PN9\MC9002320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47" y="1574987"/>
            <a:ext cx="1991762" cy="14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honzejkova\AppData\Local\Microsoft\Windows\Temporary Internet Files\Content.IE5\0LD4K54F\MC9003573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95" y="3972813"/>
            <a:ext cx="1426464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honzejkova\AppData\Local\Microsoft\Windows\Temporary Internet Files\Content.IE5\DV1IZMBX\MC9004153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6" y="1179173"/>
            <a:ext cx="2619014" cy="21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honzejkova\AppData\Local\Microsoft\Windows\Temporary Internet Files\Content.IE5\E5XP84AH\MC9001228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46664"/>
            <a:ext cx="2194551" cy="21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ihonzejkova\AppData\Local\Microsoft\Windows\Temporary Internet Files\Content.IE5\28QT7X5E\MC9003513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1554178" cy="1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90872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Podzimní činnosti dětí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7862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68"/>
    </mc:Choice>
    <mc:Fallback xmlns="">
      <p:transition spd="slow" advTm="3296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046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Oblečení na podzim</a:t>
            </a:r>
            <a:endParaRPr lang="cs-CZ" sz="4000" dirty="0"/>
          </a:p>
        </p:txBody>
      </p:sp>
      <p:pic>
        <p:nvPicPr>
          <p:cNvPr id="7170" name="Picture 2" descr="C:\Users\ihonzejkova\AppData\Local\Microsoft\Windows\Temporary Internet Files\Content.IE5\0LD4K54F\MC900100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71" y="3789040"/>
            <a:ext cx="203162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honzejkova\AppData\Local\Microsoft\Windows\Temporary Internet Files\Content.IE5\WONN63OU\MC9003357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4695"/>
            <a:ext cx="2019927" cy="17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honzejkova\AppData\Local\Microsoft\Windows\Temporary Internet Files\Content.IE5\DXOWJL24\MC9000130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55" y="686267"/>
            <a:ext cx="1456639" cy="2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ihonzejkova\AppData\Local\Microsoft\Windows\Temporary Internet Files\Content.IE5\VOFNJC5X\MC9003710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1842516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ihonzejkova\AppData\Local\Microsoft\Windows\Temporary Internet Files\Content.IE5\DXOWJL24\MC90023949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23283"/>
            <a:ext cx="1123798" cy="17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ihonzejkova\AppData\Local\Microsoft\Windows\Temporary Internet Files\Content.IE5\0P5UIR64\MC90001342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7593"/>
            <a:ext cx="1101852" cy="18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9"/>
    </mc:Choice>
    <mc:Fallback xmlns="">
      <p:transition spd="slow" advTm="3322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/>
              <a:t>Podzimní počasí</a:t>
            </a:r>
            <a:endParaRPr lang="cs-CZ" sz="4000" b="1" u="sng" dirty="0"/>
          </a:p>
        </p:txBody>
      </p:sp>
      <p:pic>
        <p:nvPicPr>
          <p:cNvPr id="8194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50648"/>
            <a:ext cx="1744675" cy="1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honzejkova\AppData\Local\Microsoft\Windows\Temporary Internet Files\Content.IE5\DWJDHA1U\MC90043258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honzejkova\AppData\Local\Microsoft\Windows\Temporary Internet Files\Content.IE5\MG72VK2V\MC9004135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8249"/>
            <a:ext cx="3059477" cy="25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5013176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 podzim fouká vítr, často prší, je mlha, sluníčko svítí velmi málo.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828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2"/>
    </mc:Choice>
    <mc:Fallback xmlns="">
      <p:transition spd="slow" advTm="2052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330</Words>
  <Application>Microsoft Office PowerPoint</Application>
  <PresentationFormat>Předvádění na obrazovce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Název : Podzim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</dc:title>
  <dc:creator>ihonzejkova</dc:creator>
  <cp:lastModifiedBy>ihonzejkova</cp:lastModifiedBy>
  <cp:revision>19</cp:revision>
  <dcterms:created xsi:type="dcterms:W3CDTF">2011-11-17T18:30:07Z</dcterms:created>
  <dcterms:modified xsi:type="dcterms:W3CDTF">2012-11-12T19:57:24Z</dcterms:modified>
</cp:coreProperties>
</file>