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56" r:id="rId4"/>
    <p:sldId id="257" r:id="rId5"/>
    <p:sldId id="258" r:id="rId6"/>
    <p:sldId id="259" r:id="rId7"/>
    <p:sldId id="263" r:id="rId8"/>
    <p:sldId id="266" r:id="rId9"/>
    <p:sldId id="265" r:id="rId10"/>
    <p:sldId id="262" r:id="rId11"/>
    <p:sldId id="270" r:id="rId12"/>
    <p:sldId id="261" r:id="rId13"/>
    <p:sldId id="275" r:id="rId14"/>
    <p:sldId id="27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00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90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090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772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3739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9950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950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449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169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4371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71132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16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1202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71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377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1035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769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52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31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06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01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6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6432F-962F-49E4-8321-95DED9D476D5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EBE9B-9484-4EEE-9EE4-FDCFA19233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250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99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c/cb/Olomouc_Astronomical_Clock.jpg/220px-Olomouc_Astronomical_Clock.jpghttp:/upload.wikimedia.org/wikipedia/commons/thumb/1/14/Pap%C3%ADrna,_V._Losiny.JPG/220px-Pap%C3%ADrna,_V._Losiny.JPG" TargetMode="External"/><Relationship Id="rId3" Type="http://schemas.openxmlformats.org/officeDocument/2006/relationships/hyperlink" Target="http://upload.wikimedia.org/wikipedia/commons/thumb/6/6d/Praded_letecky_pohled_01.jpg/250px-Praded_letecky_pohled_01.jpg" TargetMode="External"/><Relationship Id="rId7" Type="http://schemas.openxmlformats.org/officeDocument/2006/relationships/hyperlink" Target="http://upload.wikimedia.org/wikipedia/commons/thumb/0/06/Tank_T72M4CZ_moderna.jpg/220px-Tank_T72M4CZ_moderna.jpg" TargetMode="External"/><Relationship Id="rId2" Type="http://schemas.openxmlformats.org/officeDocument/2006/relationships/hyperlink" Target="http://upload.wikimedia.org/wikipedia/commons/thumb/e/e8/2004_Olomoucky_kraj.PNG/240px-2004_Olomoucky_kraj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9/90/Dlouh%C3%A9_str%C3%A1n%C4%9B,_horn%C3%AD_n%C3%A1dr%C5%BE_01.jpg/220px-Dlouh%C3%A9_str%C3%A1n%C4%9B,_horn%C3%AD_n%C3%A1dr%C5%BE_01.jpg" TargetMode="External"/><Relationship Id="rId5" Type="http://schemas.openxmlformats.org/officeDocument/2006/relationships/hyperlink" Target="http://upload.wikimedia.org/wikipedia/commons/thumb/8/8c/Teplice_nad_Becvou_hotel_Becva.JPG/254px-Teplice_nad_Becvou_hotel_Becva.JPG" TargetMode="External"/><Relationship Id="rId4" Type="http://schemas.openxmlformats.org/officeDocument/2006/relationships/hyperlink" Target="http://upload.wikimedia.org/wikipedia/commons/thumb/0/0b/Rybare.JPG/220px-Rybar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85800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>
                <a:latin typeface="+mn-lt"/>
              </a:rPr>
              <a:t>P</a:t>
            </a:r>
            <a:r>
              <a:rPr lang="cs-CZ" sz="3200" b="1" i="1" dirty="0" smtClean="0">
                <a:latin typeface="+mn-lt"/>
              </a:rPr>
              <a:t>rvouka pro 1.stupeň ZŠ </a:t>
            </a:r>
            <a:br>
              <a:rPr lang="cs-CZ" sz="3200" b="1" i="1" dirty="0" smtClean="0">
                <a:latin typeface="+mn-lt"/>
              </a:rPr>
            </a:br>
            <a:r>
              <a:rPr lang="cs-CZ" sz="3200" b="1" i="1" dirty="0">
                <a:latin typeface="+mn-lt"/>
              </a:rPr>
              <a:t>O</a:t>
            </a:r>
            <a:r>
              <a:rPr lang="cs-CZ" sz="3200" b="1" i="1" dirty="0" smtClean="0">
                <a:latin typeface="+mn-lt"/>
              </a:rPr>
              <a:t>lomoucký  kraj</a:t>
            </a:r>
            <a:r>
              <a:rPr lang="cs-CZ" sz="3200" b="1" smtClean="0">
                <a:latin typeface="+mn-lt"/>
              </a:rPr>
              <a:t/>
            </a:r>
            <a:br>
              <a:rPr lang="cs-CZ" sz="3200" b="1" smtClean="0">
                <a:latin typeface="+mn-lt"/>
              </a:rPr>
            </a:br>
            <a:r>
              <a:rPr lang="cs-CZ" sz="2400" b="1" i="1" smtClean="0"/>
              <a:t>VY_03_INOVACE_32_18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informace, zajímavosti, úkoly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10225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995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Armáda v kraji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Vojenské území kolem Města Libavá vzniklo na základě rozhodnutí </a:t>
            </a:r>
            <a:r>
              <a:rPr lang="cs-CZ" dirty="0" smtClean="0"/>
              <a:t>vlády </a:t>
            </a:r>
            <a:r>
              <a:rPr lang="cs-CZ" dirty="0"/>
              <a:t>ze dne 17. září 1946 o zřízení vojenského tábora Město Libavá.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V </a:t>
            </a:r>
            <a:r>
              <a:rPr lang="cs-CZ" dirty="0"/>
              <a:t>roce 1968 </a:t>
            </a:r>
            <a:r>
              <a:rPr lang="cs-CZ" dirty="0" smtClean="0"/>
              <a:t>byly vojenskými  prostory také  </a:t>
            </a:r>
            <a:r>
              <a:rPr lang="cs-CZ" dirty="0"/>
              <a:t>Milovice a </a:t>
            </a:r>
            <a:r>
              <a:rPr lang="cs-CZ" dirty="0" smtClean="0"/>
              <a:t>Ralsko. Byla zde  sovětská </a:t>
            </a:r>
            <a:r>
              <a:rPr lang="cs-CZ" dirty="0"/>
              <a:t>Střední </a:t>
            </a:r>
            <a:r>
              <a:rPr lang="cs-CZ" dirty="0" smtClean="0"/>
              <a:t>skupina </a:t>
            </a:r>
            <a:r>
              <a:rPr lang="cs-CZ" dirty="0"/>
              <a:t>vojsk.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044" y="4509120"/>
            <a:ext cx="3152187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804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89586"/>
            <a:ext cx="20955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2771800" y="3888774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Ruční papírna</a:t>
            </a:r>
          </a:p>
          <a:p>
            <a:r>
              <a:rPr lang="cs-CZ" sz="2400" dirty="0" smtClean="0"/>
              <a:t> Velké </a:t>
            </a:r>
            <a:r>
              <a:rPr lang="cs-CZ" sz="2400" dirty="0"/>
              <a:t>L</a:t>
            </a:r>
            <a:r>
              <a:rPr lang="cs-CZ" sz="2400" dirty="0" smtClean="0"/>
              <a:t>osiny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1138" y="3343255"/>
            <a:ext cx="2516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Orloj v Olomouci</a:t>
            </a:r>
          </a:p>
          <a:p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98" y="4941168"/>
            <a:ext cx="2095500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686506"/>
            <a:ext cx="2095500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084168" y="5589240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Olomoucké tvarůžky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5545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Úkoly 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Která pohádka se točila na hradě Bouzov ? </a:t>
            </a:r>
          </a:p>
          <a:p>
            <a:pPr marL="514350" indent="-514350">
              <a:buAutoNum type="arabicPeriod"/>
            </a:pPr>
            <a:r>
              <a:rPr lang="cs-CZ" dirty="0" smtClean="0"/>
              <a:t>Která lyžařská střediska najdeš v Olomouckém kraji ?</a:t>
            </a:r>
          </a:p>
          <a:p>
            <a:pPr marL="514350" indent="-514350">
              <a:buAutoNum type="arabicPeriod"/>
            </a:pPr>
            <a:r>
              <a:rPr lang="cs-CZ" dirty="0" smtClean="0"/>
              <a:t>Co najdeš na Pradědu ?</a:t>
            </a:r>
          </a:p>
          <a:p>
            <a:pPr marL="514350" indent="-514350">
              <a:buAutoNum type="arabicPeriod"/>
            </a:pPr>
            <a:r>
              <a:rPr lang="cs-CZ" dirty="0" smtClean="0"/>
              <a:t>Víš co je Svatý kopeček ?  </a:t>
            </a:r>
          </a:p>
          <a:p>
            <a:pPr marL="514350" indent="-514350">
              <a:buAutoNum type="arabicPeriod"/>
            </a:pPr>
            <a:r>
              <a:rPr lang="cs-CZ" dirty="0" smtClean="0"/>
              <a:t>Co jsou „štramberské uši „ ? 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/>
              <a:t>Znak :http://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/d/d4/</a:t>
            </a:r>
            <a:r>
              <a:rPr lang="cs-CZ" sz="1400" dirty="0" err="1" smtClean="0"/>
              <a:t>Olomouc_Region_CoA_CZ.svg</a:t>
            </a:r>
            <a:r>
              <a:rPr lang="cs-CZ" sz="1400" dirty="0" smtClean="0"/>
              <a:t>/90px-Olomouc_Region_CoA_CZ.svg.png</a:t>
            </a:r>
          </a:p>
          <a:p>
            <a:pPr marL="0" indent="0">
              <a:buNone/>
            </a:pPr>
            <a:r>
              <a:rPr lang="cs-CZ" sz="1400" dirty="0"/>
              <a:t>Mapa 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upload.wikimedia.org/wikipedia/commons/thumb/e/e8/2004_Olomoucky_kraj.PNG/240px-2004_Olomoucky_kraj.PNG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Příroda 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upload.wikimedia.org/wikipedia/commons/thumb/6/6d/Praded_letecky_pohled_01.jpg/250px-Praded_letecky_pohled_01.jpg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Vodstvo : </a:t>
            </a: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upload.wikimedia.org/wikipedia/commons/thumb/0/0b/Rybare.JPG/220px-Rybare.JPG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Lázně </a:t>
            </a:r>
            <a:r>
              <a:rPr lang="cs-CZ" sz="1400" dirty="0"/>
              <a:t>:  </a:t>
            </a: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upload.wikimedia.org/wikipedia/commons/thumb/8/8c/Teplice_nad_Becvou_hotel_Becva.JPG/254px-Teplice_nad_Becvou_hotel_Becva.JPG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upload.wikimedia.org/wikipedia/commons/thumb/9/90/Dlouh%C3%A9_str%C3%A1n%C4%9B%2C_horn%C3%AD_n%C3%A1dr%C5%BE_01.jpg/220px-Dlouh%C3%A9_str%C3%A1n%C4%9B%2C_horn%C3%AD_n%C3%A1dr%C5%BE_01.jpg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Armáda 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upload.wikimedia.org/wikipedia/commons/thumb/0/06/Tank_T72M4CZ_moderna.jpg/220px-Tank_T72M4CZ_moderna.jpg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Zajímavosti : </a:t>
            </a:r>
            <a:r>
              <a:rPr lang="cs-CZ" sz="1400" dirty="0">
                <a:hlinkClick r:id="rId8"/>
              </a:rPr>
              <a:t>http://</a:t>
            </a:r>
            <a:r>
              <a:rPr lang="cs-CZ" sz="1400" dirty="0" smtClean="0">
                <a:hlinkClick r:id="rId8"/>
              </a:rPr>
              <a:t>upload.wikimedia.org/wikipedia/commons/thumb/c/cb/Olomouc_Astronomical_Clock.jpg/220px-Olomouc_Astronomical_Clock.jpg</a:t>
            </a:r>
            <a:r>
              <a:rPr lang="cs-CZ" sz="1400" dirty="0">
                <a:hlinkClick r:id="rId8"/>
              </a:rPr>
              <a:t>http://upload.wikimedia.org/wikipedia/commons/thumb/1/14/Pap%C3%ADrna%2C_V._Losiny.JPG/220px-Pap%C3%ADrna%2C_V._</a:t>
            </a:r>
            <a:r>
              <a:rPr lang="cs-CZ" sz="1400" dirty="0" smtClean="0">
                <a:hlinkClick r:id="rId8"/>
              </a:rPr>
              <a:t>Losiny.JPG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http://upload.wikimedia.org/wikipedia/commons/thumb/b/b1/Olomouck%C3%A9_tvar%C5%AF%C5%BEky_%281%29.jpg/220px-Olomouck%C3%A9_tvar%C5%AF%C5%BEky_%281%29.jpg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6932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Olomoucký kraj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4500" dirty="0" smtClean="0"/>
              <a:t>Rozloha :5267[1] km²</a:t>
            </a:r>
          </a:p>
          <a:p>
            <a:pPr marL="0" indent="0">
              <a:buNone/>
            </a:pPr>
            <a:r>
              <a:rPr lang="cs-CZ" sz="4500" dirty="0" smtClean="0"/>
              <a:t>Počet obyvatel:641 681</a:t>
            </a:r>
          </a:p>
          <a:p>
            <a:pPr marL="0" indent="0">
              <a:buNone/>
            </a:pPr>
            <a:r>
              <a:rPr lang="cs-CZ" sz="4500" dirty="0" smtClean="0"/>
              <a:t> Hustota zalidnění:121 obyvatel/km²</a:t>
            </a:r>
          </a:p>
          <a:p>
            <a:pPr marL="0" indent="0">
              <a:buNone/>
            </a:pPr>
            <a:r>
              <a:rPr lang="cs-CZ" sz="4500" dirty="0" smtClean="0"/>
              <a:t>Nejvyšší bod :Praděd (1 491 m)</a:t>
            </a:r>
          </a:p>
          <a:p>
            <a:pPr marL="0" indent="0">
              <a:buNone/>
            </a:pPr>
            <a:endParaRPr lang="cs-CZ" sz="3800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73116"/>
            <a:ext cx="4499992" cy="234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6156" y="1340768"/>
            <a:ext cx="1512168" cy="15647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4139952" y="4011451"/>
            <a:ext cx="3320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Krajské město </a:t>
            </a:r>
            <a:r>
              <a:rPr lang="cs-CZ" sz="2400" dirty="0"/>
              <a:t>O</a:t>
            </a:r>
            <a:r>
              <a:rPr lang="cs-CZ" sz="2400" dirty="0" smtClean="0"/>
              <a:t>lomouc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017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Moravské železárny Olomouc</a:t>
            </a:r>
          </a:p>
          <a:p>
            <a:pPr marL="0" indent="0">
              <a:buNone/>
            </a:pPr>
            <a:r>
              <a:rPr lang="cs-CZ" dirty="0"/>
              <a:t> Hanácké železárny</a:t>
            </a:r>
          </a:p>
          <a:p>
            <a:pPr marL="0" indent="0">
              <a:buNone/>
            </a:pPr>
            <a:r>
              <a:rPr lang="cs-CZ" dirty="0"/>
              <a:t> Sigma Group Lutín</a:t>
            </a:r>
          </a:p>
          <a:p>
            <a:pPr marL="0" indent="0">
              <a:buNone/>
            </a:pPr>
            <a:r>
              <a:rPr lang="cs-CZ" dirty="0"/>
              <a:t> Siemens Mohelnice</a:t>
            </a:r>
          </a:p>
          <a:p>
            <a:pPr marL="0" indent="0">
              <a:buNone/>
            </a:pPr>
            <a:r>
              <a:rPr lang="cs-CZ" dirty="0"/>
              <a:t> Mora Moravia Olomouc</a:t>
            </a:r>
          </a:p>
          <a:p>
            <a:pPr marL="0" indent="0">
              <a:buNone/>
            </a:pPr>
            <a:r>
              <a:rPr lang="cs-CZ" dirty="0"/>
              <a:t> Cement Hranice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Tondach</a:t>
            </a:r>
            <a:r>
              <a:rPr lang="cs-CZ" dirty="0"/>
              <a:t> Hranice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Precheza</a:t>
            </a:r>
            <a:r>
              <a:rPr lang="cs-CZ" dirty="0"/>
              <a:t> Přerov</a:t>
            </a:r>
          </a:p>
          <a:p>
            <a:pPr marL="0" indent="0">
              <a:buNone/>
            </a:pPr>
            <a:r>
              <a:rPr lang="cs-CZ" dirty="0"/>
              <a:t> Solné Mlýny Olomouc</a:t>
            </a:r>
          </a:p>
          <a:p>
            <a:pPr marL="0" indent="0">
              <a:buNone/>
            </a:pPr>
            <a:r>
              <a:rPr lang="cs-CZ" dirty="0"/>
              <a:t> Nestlé Česko (závod ZORA)</a:t>
            </a:r>
          </a:p>
          <a:p>
            <a:pPr marL="0" indent="0">
              <a:buNone/>
            </a:pPr>
            <a:r>
              <a:rPr lang="cs-CZ" dirty="0"/>
              <a:t> OLMA a.s.</a:t>
            </a:r>
          </a:p>
          <a:p>
            <a:pPr marL="0" indent="0">
              <a:buNone/>
            </a:pPr>
            <a:r>
              <a:rPr lang="cs-CZ" dirty="0"/>
              <a:t> Adriana Litovel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139952" y="1700808"/>
            <a:ext cx="508603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PANAV, a.s., Senice na Hané</a:t>
            </a:r>
          </a:p>
          <a:p>
            <a:r>
              <a:rPr lang="cs-CZ" sz="2000" dirty="0"/>
              <a:t> GEMO Olomouc</a:t>
            </a:r>
          </a:p>
          <a:p>
            <a:r>
              <a:rPr lang="cs-CZ" sz="2000" dirty="0"/>
              <a:t> </a:t>
            </a:r>
            <a:r>
              <a:rPr lang="cs-CZ" sz="2000" dirty="0" err="1"/>
              <a:t>Timken</a:t>
            </a:r>
            <a:r>
              <a:rPr lang="cs-CZ" sz="2000" dirty="0"/>
              <a:t> v Olomouci</a:t>
            </a:r>
          </a:p>
          <a:p>
            <a:r>
              <a:rPr lang="cs-CZ" sz="2000" dirty="0"/>
              <a:t> Hella Mohelnice</a:t>
            </a:r>
          </a:p>
          <a:p>
            <a:r>
              <a:rPr lang="cs-CZ" sz="2000" dirty="0"/>
              <a:t> RESTA s. r. o.</a:t>
            </a:r>
          </a:p>
          <a:p>
            <a:r>
              <a:rPr lang="cs-CZ" sz="2000" dirty="0"/>
              <a:t> SULKO s. r. o. Zábřeh</a:t>
            </a:r>
          </a:p>
          <a:p>
            <a:r>
              <a:rPr lang="cs-CZ" sz="2000" dirty="0"/>
              <a:t> </a:t>
            </a:r>
            <a:r>
              <a:rPr lang="cs-CZ" sz="2000" dirty="0" err="1"/>
              <a:t>Honeywell</a:t>
            </a:r>
            <a:r>
              <a:rPr lang="cs-CZ" sz="2000" dirty="0"/>
              <a:t> </a:t>
            </a:r>
            <a:r>
              <a:rPr lang="cs-CZ" sz="2000" dirty="0" err="1"/>
              <a:t>Aerospace</a:t>
            </a:r>
            <a:r>
              <a:rPr lang="cs-CZ" sz="2000" dirty="0"/>
              <a:t> Olomouc (výroba leteckých motorových dílců)</a:t>
            </a:r>
          </a:p>
        </p:txBody>
      </p:sp>
    </p:spTree>
    <p:extLst>
      <p:ext uri="{BB962C8B-B14F-4D97-AF65-F5344CB8AC3E}">
        <p14:creationId xmlns:p14="http://schemas.microsoft.com/office/powerpoint/2010/main" val="32610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Hrubý Jeseník (Praděd, 1 491 m) Na východní hranici se zvedají Oderské vrchy. Přírodní oblasti jsou Litovelské Pomoraví, přírodní park </a:t>
            </a:r>
            <a:r>
              <a:rPr lang="cs-CZ" dirty="0" err="1" smtClean="0"/>
              <a:t>Sovinecko</a:t>
            </a:r>
            <a:r>
              <a:rPr lang="cs-CZ" dirty="0" smtClean="0"/>
              <a:t> a Velký Kosíř. Oderské vrchy a Nízký Jeseník jsou plné hustých lesů a meandrujících potoků.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70017"/>
            <a:ext cx="2880320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31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00808"/>
            <a:ext cx="88776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Pramení zde spousta malých potoků a říček  </a:t>
            </a:r>
            <a:r>
              <a:rPr lang="cs-CZ" sz="2400" dirty="0" err="1"/>
              <a:t>Střelenský</a:t>
            </a:r>
            <a:r>
              <a:rPr lang="cs-CZ" sz="2400" dirty="0"/>
              <a:t> potok, </a:t>
            </a:r>
            <a:r>
              <a:rPr lang="cs-CZ" sz="2400" dirty="0" err="1"/>
              <a:t>Lichnička</a:t>
            </a:r>
            <a:r>
              <a:rPr lang="cs-CZ" sz="2400" dirty="0"/>
              <a:t>, Smilovský potok </a:t>
            </a:r>
            <a:r>
              <a:rPr lang="cs-CZ" sz="2400" dirty="0" err="1"/>
              <a:t>Lazský</a:t>
            </a:r>
            <a:r>
              <a:rPr lang="cs-CZ" sz="2400" dirty="0"/>
              <a:t> potok, </a:t>
            </a:r>
            <a:r>
              <a:rPr lang="cs-CZ" sz="2400" dirty="0" err="1"/>
              <a:t>Oldřůvka</a:t>
            </a:r>
            <a:r>
              <a:rPr lang="cs-CZ" sz="2400" dirty="0"/>
              <a:t> , Olešnice,  Jezernice a další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r>
              <a:rPr lang="cs-CZ" sz="2400" dirty="0"/>
              <a:t>Krajem protéká řeka Morava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řeka Bečva   </a:t>
            </a:r>
            <a:endParaRPr lang="cs-CZ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2095500" cy="1994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bdélník 5"/>
          <p:cNvSpPr/>
          <p:nvPr/>
        </p:nvSpPr>
        <p:spPr>
          <a:xfrm>
            <a:off x="4572000" y="4437112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Plumlovská  přehrada</a:t>
            </a:r>
          </a:p>
          <a:p>
            <a:r>
              <a:rPr lang="cs-CZ" sz="2000" dirty="0"/>
              <a:t>Tovačovská  jezera</a:t>
            </a:r>
          </a:p>
          <a:p>
            <a:r>
              <a:rPr lang="cs-CZ" sz="2000" dirty="0" err="1"/>
              <a:t>Chomoutovské</a:t>
            </a:r>
            <a:r>
              <a:rPr lang="cs-CZ" sz="2000" dirty="0"/>
              <a:t>  jezero</a:t>
            </a:r>
          </a:p>
          <a:p>
            <a:r>
              <a:rPr lang="cs-CZ" sz="2000" dirty="0"/>
              <a:t>Pískovna Náklo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572000" y="3875153"/>
            <a:ext cx="24482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Vodní plochy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0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Lázeňství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Teplice nad </a:t>
            </a:r>
            <a:r>
              <a:rPr lang="cs-CZ" dirty="0"/>
              <a:t>B</a:t>
            </a:r>
            <a:r>
              <a:rPr lang="cs-CZ" dirty="0" smtClean="0"/>
              <a:t>ečvou </a:t>
            </a:r>
          </a:p>
          <a:p>
            <a:pPr marL="0" indent="0">
              <a:buNone/>
            </a:pPr>
            <a:r>
              <a:rPr lang="cs-CZ" dirty="0" smtClean="0"/>
              <a:t>Lázně Skalka</a:t>
            </a:r>
          </a:p>
          <a:p>
            <a:pPr marL="0" indent="0">
              <a:buNone/>
            </a:pPr>
            <a:r>
              <a:rPr lang="cs-CZ" dirty="0" smtClean="0"/>
              <a:t>Olomouc</a:t>
            </a:r>
          </a:p>
          <a:p>
            <a:pPr marL="0" indent="0">
              <a:buNone/>
            </a:pPr>
            <a:r>
              <a:rPr lang="cs-CZ" dirty="0" smtClean="0"/>
              <a:t>Jeseník</a:t>
            </a:r>
          </a:p>
          <a:p>
            <a:pPr marL="0" indent="0">
              <a:buNone/>
            </a:pPr>
            <a:r>
              <a:rPr lang="cs-CZ" dirty="0" smtClean="0"/>
              <a:t>Velké Losiny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2664296" cy="1876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5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1772816"/>
            <a:ext cx="66784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dirty="0"/>
              <a:t> </a:t>
            </a:r>
          </a:p>
          <a:p>
            <a:r>
              <a:rPr lang="cs-CZ" sz="2400" dirty="0"/>
              <a:t>Třetí největší přečerpávací vodní elektrárna na světě a nejrozsáhlejší vodní energetické dílo v České republice. Většina objektů se nachází pod zemí, stavby na povrchu jsou ohleduplně začleněny do okolní přírody a vytvářejí s ní harmonický celek. </a:t>
            </a:r>
          </a:p>
        </p:txBody>
      </p:sp>
      <p:sp>
        <p:nvSpPr>
          <p:cNvPr id="5" name="Obdélník 4"/>
          <p:cNvSpPr/>
          <p:nvPr/>
        </p:nvSpPr>
        <p:spPr>
          <a:xfrm>
            <a:off x="323528" y="986120"/>
            <a:ext cx="6660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Přečerpávací vodní elektrárna Dlouhé Stráně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09120"/>
            <a:ext cx="2952328" cy="1882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na lyže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Kouty nad Desnou</a:t>
            </a:r>
          </a:p>
          <a:p>
            <a:pPr marL="0" indent="0">
              <a:buNone/>
            </a:pPr>
            <a:r>
              <a:rPr lang="cs-CZ" dirty="0" smtClean="0"/>
              <a:t>Praděd</a:t>
            </a:r>
          </a:p>
          <a:p>
            <a:pPr marL="0" indent="0">
              <a:buNone/>
            </a:pPr>
            <a:r>
              <a:rPr lang="cs-CZ" dirty="0" smtClean="0"/>
              <a:t>Červenohorské sedlo</a:t>
            </a:r>
          </a:p>
          <a:p>
            <a:pPr marL="0" indent="0">
              <a:buNone/>
            </a:pPr>
            <a:r>
              <a:rPr lang="cs-CZ" dirty="0" smtClean="0"/>
              <a:t>Kunčice …..a spousty dalších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294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 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cs-CZ" dirty="0"/>
              <a:t>Milena </a:t>
            </a:r>
            <a:r>
              <a:rPr lang="cs-CZ" dirty="0" smtClean="0"/>
              <a:t>Dvorská </a:t>
            </a:r>
            <a:r>
              <a:rPr lang="cs-CZ" dirty="0"/>
              <a:t>(1938 - 2009), </a:t>
            </a:r>
            <a:r>
              <a:rPr lang="cs-CZ" dirty="0" smtClean="0"/>
              <a:t>herečka</a:t>
            </a:r>
          </a:p>
          <a:p>
            <a:pPr marL="0" indent="0">
              <a:buNone/>
            </a:pPr>
            <a:r>
              <a:rPr lang="cs-CZ" dirty="0"/>
              <a:t>Otto Wichterle (1913 – 1998), československý chemik, vynálezce </a:t>
            </a:r>
            <a:r>
              <a:rPr lang="cs-CZ" dirty="0" smtClean="0"/>
              <a:t>kontaktních čoček</a:t>
            </a:r>
          </a:p>
          <a:p>
            <a:pPr marL="0" indent="0">
              <a:buNone/>
            </a:pPr>
            <a:r>
              <a:rPr lang="cs-CZ" dirty="0"/>
              <a:t>Radoslav Látal (*6.ledna 1970), bývalý český reprezentační </a:t>
            </a:r>
            <a:r>
              <a:rPr lang="cs-CZ" dirty="0" smtClean="0"/>
              <a:t>fotbalista</a:t>
            </a:r>
          </a:p>
          <a:p>
            <a:pPr marL="0" indent="0">
              <a:buNone/>
            </a:pPr>
            <a:r>
              <a:rPr lang="cs-CZ" dirty="0"/>
              <a:t>Petr </a:t>
            </a:r>
            <a:r>
              <a:rPr lang="cs-CZ" dirty="0" err="1"/>
              <a:t>Lessy</a:t>
            </a:r>
            <a:r>
              <a:rPr lang="cs-CZ" dirty="0"/>
              <a:t> (* 1964), současný policejní prezident</a:t>
            </a:r>
          </a:p>
        </p:txBody>
      </p:sp>
    </p:spTree>
    <p:extLst>
      <p:ext uri="{BB962C8B-B14F-4D97-AF65-F5344CB8AC3E}">
        <p14:creationId xmlns:p14="http://schemas.microsoft.com/office/powerpoint/2010/main" val="32897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471</Words>
  <Application>Microsoft Office PowerPoint</Application>
  <PresentationFormat>Předvádění na obrazovce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systému Office</vt:lpstr>
      <vt:lpstr>DUM-PPT-šablona</vt:lpstr>
      <vt:lpstr>Základní škola a Mateřská škola, Šumná, okres Znojmo OP VK 1.4 75022320 Tematický celek:  Prvouka pro 1.stupeň ZŠ  Olomoucký  kraj VY_03_INOVACE_32_18 Mgr. Hana Slabá  Anotace: informace, zajímavosti, úkoly Metodika: prezentace slouží k předvedení na interaktivní tabuli</vt:lpstr>
      <vt:lpstr>Olomoucký kraj</vt:lpstr>
      <vt:lpstr>Průmysl</vt:lpstr>
      <vt:lpstr>Příroda</vt:lpstr>
      <vt:lpstr>Vodstvo</vt:lpstr>
      <vt:lpstr>Lázeňství</vt:lpstr>
      <vt:lpstr>Prezentace aplikace PowerPoint</vt:lpstr>
      <vt:lpstr>Kam na lyže </vt:lpstr>
      <vt:lpstr>Osobnosti  kraje</vt:lpstr>
      <vt:lpstr>Armáda v kraji</vt:lpstr>
      <vt:lpstr>Zajímavosti</vt:lpstr>
      <vt:lpstr>Úkoly : </vt:lpstr>
      <vt:lpstr>Zdroje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Olomoucký kraj</dc:title>
  <dc:creator>Hana Slabá</dc:creator>
  <cp:lastModifiedBy>Pavel Kučera</cp:lastModifiedBy>
  <cp:revision>41</cp:revision>
  <dcterms:created xsi:type="dcterms:W3CDTF">2012-01-29T12:50:01Z</dcterms:created>
  <dcterms:modified xsi:type="dcterms:W3CDTF">2012-10-23T09:23:46Z</dcterms:modified>
</cp:coreProperties>
</file>