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73" r:id="rId4"/>
    <p:sldId id="263" r:id="rId5"/>
    <p:sldId id="264" r:id="rId6"/>
    <p:sldId id="262" r:id="rId7"/>
    <p:sldId id="265" r:id="rId8"/>
    <p:sldId id="270" r:id="rId9"/>
    <p:sldId id="266" r:id="rId10"/>
    <p:sldId id="267" r:id="rId11"/>
    <p:sldId id="27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91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5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885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44EC-4175-48B7-8893-1C2D5FEE71E9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C815-5A46-45F3-A9AC-CE5894387C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12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C482-A758-4569-B53B-616A0FDD82B0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BB6C-D9B9-4932-A263-FB13B743F6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468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626C-3DF1-4355-96D8-320B5CF12846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E3AC-302D-4D86-967A-B8047CDF3A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857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7F31-4D0C-4FB7-86F4-483988027E3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CD2A-FA76-4BC6-884F-57430ED3F3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811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312C-DD86-42C7-AA44-642485BE760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3610-1242-41F8-BCF1-C81C2950D7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961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E6BA-EBD6-4D2D-93A3-9D61A38395E7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3402-085F-4261-84CD-736645F802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908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A3E3-68C7-4B6C-A544-A21A84FFE49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1DE9-D93F-4AC0-9A81-EDF7F9881D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855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A190-EDDB-4E7E-BBB5-1199645B87E1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679E-53EF-44F7-A220-3AB6B82095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56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6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E7B6-1148-4819-83C1-93A9A2198358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F5FB-3D28-45C4-A617-2DC30E1EE4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696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0431-E4D4-4DE3-86B5-D6C42C57610F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6892-C2A8-4DF8-8A5B-42D464F1CB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721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BAC-0F3B-457E-A191-AC25AA5AD41E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433E-4985-4E69-B32D-0E449756B9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24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5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00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0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23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4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59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5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DFB0-6B25-49EC-ACD2-5D47E01511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3838F-6EAC-4C85-B4D0-BED8DE809E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23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F81898-8288-4959-B390-ABFE9EFC45C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3A51F-8B48-47BD-ABE0-9B99F66BA9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55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3/39/PaleniCarodejnic.jpg/200px-PaleniCarodejnic.jpg" TargetMode="External"/><Relationship Id="rId2" Type="http://schemas.openxmlformats.org/officeDocument/2006/relationships/hyperlink" Target="http://upload.wikimedia.org/wikipedia/commons/thumb/a/a0/New_granite_sculpture_of_Radegast.jpg/220px-New_granite_sculpture_of_Radegas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thumb/d/de/S%C3%A1mova_%C5%99%C3%AD%C5%A1e.png/290px-S%C3%A1mova_%C5%99%C3%AD%C5%A1e.png" TargetMode="External"/><Relationship Id="rId4" Type="http://schemas.openxmlformats.org/officeDocument/2006/relationships/hyperlink" Target="http://upload.wikimedia.org/wikipedia/commons/thumb/3/3e/Slavic_distribution_origin.png/350px-Slavic_distribution_origin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1560" y="477838"/>
            <a:ext cx="7772400" cy="63801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 </a:t>
            </a:r>
            <a:r>
              <a:rPr lang="cs-CZ" sz="3200" b="1" i="1" dirty="0">
                <a:latin typeface="+mn-lt"/>
              </a:rPr>
              <a:t>P</a:t>
            </a:r>
            <a:r>
              <a:rPr lang="cs-CZ" sz="3200" b="1" i="1" dirty="0" smtClean="0">
                <a:latin typeface="+mn-lt"/>
              </a:rPr>
              <a:t>rvouka pro 1.stupeň ZŠ </a:t>
            </a:r>
            <a:br>
              <a:rPr lang="cs-CZ" sz="3200" b="1" i="1" dirty="0" smtClean="0">
                <a:latin typeface="+mn-lt"/>
              </a:rPr>
            </a:br>
            <a:r>
              <a:rPr lang="cs-CZ" sz="3200" b="1" i="1" dirty="0" smtClean="0">
                <a:latin typeface="+mn-lt"/>
              </a:rPr>
              <a:t>Keltové a Slované</a:t>
            </a:r>
            <a:r>
              <a:rPr lang="cs-CZ" sz="3200" b="1" smtClean="0">
                <a:latin typeface="+mn-lt"/>
              </a:rPr>
              <a:t/>
            </a:r>
            <a:br>
              <a:rPr lang="cs-CZ" sz="3200" b="1" smtClean="0">
                <a:latin typeface="+mn-lt"/>
              </a:rPr>
            </a:br>
            <a:r>
              <a:rPr lang="cs-CZ" sz="2400" b="1" i="1" smtClean="0"/>
              <a:t>VY_03_INOVACE_32_02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Mgr. Hana Slabá</a:t>
            </a:r>
            <a:br>
              <a:rPr lang="cs-CZ" sz="24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400" b="1" i="1" dirty="0" smtClean="0"/>
              <a:t>informace, zajímavosti, úkoly</a:t>
            </a:r>
            <a:br>
              <a:rPr lang="cs-CZ" sz="24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610225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5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Socha 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upload.wikimedia.org/wikipedia/commons/thumb/a/a0/New_granite_sculpture_of_Radegast.jpg/220px-New_granite_sculpture_of_Radegast.jpg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Zvyky 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upload.wikimedia.org/wikipedia/commons/thumb/3/39/PaleniCarodejnic.jpg/200px-PaleniCarodejnic.jpg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Mapa 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upload.wikimedia.org/wikipedia/commons/thumb/3/3e/Slavic_distribution_origin.png/350px-Slavic_distribution_origin.png</a:t>
            </a:r>
            <a:r>
              <a:rPr lang="cs-CZ" sz="1400" dirty="0"/>
              <a:t> , </a:t>
            </a:r>
            <a:r>
              <a:rPr lang="cs-CZ" sz="1400" dirty="0">
                <a:hlinkClick r:id="rId5"/>
              </a:rPr>
              <a:t>http://upload.wikimedia.org/wikipedia/commons/thumb/d/de/S%C3%A1mova_%C5%99%C3%AD%C5%A1e.png/290px-S%C3%A1mova_%</a:t>
            </a:r>
            <a:r>
              <a:rPr lang="cs-CZ" sz="1400" dirty="0" smtClean="0">
                <a:hlinkClick r:id="rId5"/>
              </a:rPr>
              <a:t>C5%99%C3%AD%C5%A1e.png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Tajenka . Autor : Mgr. Hana Slabá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150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2" y="0"/>
            <a:ext cx="849694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96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Pohanští bohové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Radegast – bůh úrody</a:t>
            </a:r>
          </a:p>
          <a:p>
            <a:r>
              <a:rPr lang="cs-CZ" dirty="0" smtClean="0"/>
              <a:t>Sunu – bůh slunce</a:t>
            </a:r>
          </a:p>
          <a:p>
            <a:r>
              <a:rPr lang="cs-CZ" dirty="0" smtClean="0"/>
              <a:t>Diana – bohyně lovu </a:t>
            </a:r>
          </a:p>
          <a:p>
            <a:endParaRPr lang="cs-CZ" dirty="0" smtClean="0"/>
          </a:p>
          <a:p>
            <a:r>
              <a:rPr lang="cs-CZ" dirty="0" smtClean="0"/>
              <a:t>Mají pohanské náboženství</a:t>
            </a:r>
          </a:p>
          <a:p>
            <a:r>
              <a:rPr lang="cs-CZ" dirty="0" smtClean="0"/>
              <a:t>Věří a uctívají více bohů.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88840"/>
            <a:ext cx="3118470" cy="454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26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Pohanské zvyky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Pálení čarodějnic </a:t>
            </a:r>
            <a:r>
              <a:rPr lang="cs-CZ" dirty="0" smtClean="0"/>
              <a:t>= vynášení </a:t>
            </a:r>
            <a:r>
              <a:rPr lang="cs-CZ" dirty="0" err="1" smtClean="0"/>
              <a:t>morany</a:t>
            </a:r>
            <a:r>
              <a:rPr lang="cs-CZ" dirty="0" smtClean="0"/>
              <a:t> – konec zimy , oslava příchodu jara</a:t>
            </a:r>
          </a:p>
          <a:p>
            <a:r>
              <a:rPr lang="cs-CZ" u="sng" dirty="0" err="1" smtClean="0"/>
              <a:t>Anastenaria</a:t>
            </a:r>
            <a:r>
              <a:rPr lang="cs-CZ" u="sng" dirty="0" smtClean="0"/>
              <a:t> </a:t>
            </a:r>
            <a:r>
              <a:rPr lang="cs-CZ" dirty="0" smtClean="0"/>
              <a:t>– oddanost bohu = chůze po  rozžhaveném dřevěném uhlí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0"/>
            <a:ext cx="282618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33337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Přicházejí z Ukrajiny a Polska.</a:t>
            </a:r>
          </a:p>
          <a:p>
            <a:r>
              <a:rPr lang="cs-CZ" dirty="0" smtClean="0"/>
              <a:t>Jsou pastevci a zemědělci.</a:t>
            </a:r>
          </a:p>
          <a:p>
            <a:r>
              <a:rPr lang="cs-CZ" dirty="0" smtClean="0"/>
              <a:t>Provozují výměnný obchod.</a:t>
            </a:r>
          </a:p>
          <a:p>
            <a:r>
              <a:rPr lang="cs-CZ" dirty="0" smtClean="0"/>
              <a:t>Dokáží tkát látky.</a:t>
            </a:r>
          </a:p>
          <a:p>
            <a:r>
              <a:rPr lang="cs-CZ" dirty="0" smtClean="0"/>
              <a:t>Nářadí ze dřeva, železa.</a:t>
            </a:r>
          </a:p>
          <a:p>
            <a:r>
              <a:rPr lang="cs-CZ" dirty="0" smtClean="0"/>
              <a:t>Hovoří </a:t>
            </a:r>
            <a:r>
              <a:rPr lang="cs-CZ" dirty="0" err="1" smtClean="0"/>
              <a:t>pravoslovanštinou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Náboženství pohanské, uctívají více bohů.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Sámův kmenový svaz , kupec Sámo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Kočovní a divocí Avaři napadli Slovany.</a:t>
            </a:r>
          </a:p>
          <a:p>
            <a:r>
              <a:rPr lang="cs-CZ" dirty="0" smtClean="0"/>
              <a:t>Kupec Sámo – obchodník , později vládce.</a:t>
            </a:r>
          </a:p>
          <a:p>
            <a:r>
              <a:rPr lang="cs-CZ" dirty="0" smtClean="0"/>
              <a:t> </a:t>
            </a:r>
            <a:r>
              <a:rPr lang="cs-CZ" dirty="0"/>
              <a:t>S</a:t>
            </a:r>
            <a:r>
              <a:rPr lang="cs-CZ" dirty="0" smtClean="0"/>
              <a:t>ámova říše ,sjednotil kmeny = vznik prvního kmenového svazu.</a:t>
            </a:r>
          </a:p>
          <a:p>
            <a:r>
              <a:rPr lang="cs-CZ" dirty="0" smtClean="0"/>
              <a:t>7.století.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S</a:t>
            </a:r>
            <a:r>
              <a:rPr lang="cs-CZ" dirty="0" smtClean="0"/>
              <a:t>ámově smrti se říše </a:t>
            </a:r>
            <a:r>
              <a:rPr lang="cs-CZ" dirty="0" smtClean="0"/>
              <a:t>rozpadá.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413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Vyluštěte kdo byl chytrý a statečný panovník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1.spojení kmenů       </a:t>
            </a:r>
          </a:p>
          <a:p>
            <a:r>
              <a:rPr lang="cs-CZ" dirty="0" smtClean="0"/>
              <a:t>2.materiál na stavbu střech slovanských obydlí</a:t>
            </a:r>
          </a:p>
          <a:p>
            <a:r>
              <a:rPr lang="cs-CZ" dirty="0" smtClean="0"/>
              <a:t>3. sladidlo</a:t>
            </a:r>
          </a:p>
          <a:p>
            <a:r>
              <a:rPr lang="cs-CZ" dirty="0" smtClean="0"/>
              <a:t>4.užitkové domácí zvíře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_</a:t>
            </a:r>
            <a:r>
              <a:rPr lang="cs-CZ" dirty="0" smtClean="0"/>
              <a:t> V _ Z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R </a:t>
            </a:r>
            <a:r>
              <a:rPr lang="cs-CZ" dirty="0" smtClean="0">
                <a:solidFill>
                  <a:srgbClr val="FF0000"/>
                </a:solidFill>
              </a:rPr>
              <a:t>_</a:t>
            </a:r>
            <a:r>
              <a:rPr lang="cs-CZ" dirty="0" smtClean="0"/>
              <a:t> _ O _ _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_</a:t>
            </a:r>
            <a:r>
              <a:rPr lang="cs-CZ" dirty="0" smtClean="0"/>
              <a:t> _ _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_ </a:t>
            </a:r>
            <a:r>
              <a:rPr lang="cs-CZ" dirty="0" smtClean="0"/>
              <a:t>V _ _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Sámova říše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80920" cy="460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7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Doplň , ze zbylých písmen slož tajenku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17386"/>
              </p:ext>
            </p:extLst>
          </p:nvPr>
        </p:nvGraphicFramePr>
        <p:xfrm>
          <a:off x="179512" y="1046749"/>
          <a:ext cx="6696743" cy="4335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103"/>
                <a:gridCol w="774103"/>
                <a:gridCol w="774103"/>
                <a:gridCol w="702026"/>
                <a:gridCol w="846180"/>
                <a:gridCol w="774103"/>
                <a:gridCol w="774103"/>
                <a:gridCol w="774103"/>
                <a:gridCol w="503919"/>
              </a:tblGrid>
              <a:tr h="359776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</a:tr>
              <a:tr h="500208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7020272" y="3134450"/>
            <a:ext cx="2123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Luštěniny , prasata , ječmen, proso , ovce, 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Žito , drůbež, med, rybolov, len, kozy, mák ,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Pšenice, krávy, koně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79512" y="5720252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Tajenka:………………………………….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Název Sámovy pevnosti, známé ze staré </a:t>
            </a:r>
          </a:p>
        </p:txBody>
      </p:sp>
    </p:spTree>
    <p:extLst>
      <p:ext uri="{BB962C8B-B14F-4D97-AF65-F5344CB8AC3E}">
        <p14:creationId xmlns:p14="http://schemas.microsoft.com/office/powerpoint/2010/main" val="20952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338</Words>
  <Application>Microsoft Office PowerPoint</Application>
  <PresentationFormat>Předvádění na obrazovce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DUM-PPT-šablona</vt:lpstr>
      <vt:lpstr>Základní škola a Mateřská škola, Šumná, okres Znojmo OP VK 1.4 75022320 Tematický celek:  Prvouka pro 1.stupeň ZŠ  Keltové a Slované VY_03_INOVACE_32_02 Mgr. Hana Slabá  Anotace: informace, zajímavosti, úkoly Metodika: prezentace slouží k předvedení na interaktivní tabuli</vt:lpstr>
      <vt:lpstr>Prezentace aplikace PowerPoint</vt:lpstr>
      <vt:lpstr>Pohanští bohové</vt:lpstr>
      <vt:lpstr>Pohanské zvyky</vt:lpstr>
      <vt:lpstr>Slované</vt:lpstr>
      <vt:lpstr>Sámův kmenový svaz , kupec Sámo</vt:lpstr>
      <vt:lpstr>Vyluštěte kdo byl chytrý a statečný panovník</vt:lpstr>
      <vt:lpstr>Sámova říše</vt:lpstr>
      <vt:lpstr>Doplň , ze zbylých písmen slož tajenku </vt:lpstr>
      <vt:lpstr>Zdroje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Slabá</dc:creator>
  <cp:lastModifiedBy>Pavel Kučera</cp:lastModifiedBy>
  <cp:revision>19</cp:revision>
  <dcterms:created xsi:type="dcterms:W3CDTF">2011-10-13T05:26:27Z</dcterms:created>
  <dcterms:modified xsi:type="dcterms:W3CDTF">2012-10-23T09:49:25Z</dcterms:modified>
</cp:coreProperties>
</file>