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9" r:id="rId3"/>
    <p:sldId id="256" r:id="rId4"/>
    <p:sldId id="257" r:id="rId5"/>
    <p:sldId id="274" r:id="rId6"/>
    <p:sldId id="258" r:id="rId7"/>
    <p:sldId id="273" r:id="rId8"/>
    <p:sldId id="260" r:id="rId9"/>
    <p:sldId id="259" r:id="rId10"/>
    <p:sldId id="275" r:id="rId11"/>
    <p:sldId id="272" r:id="rId12"/>
    <p:sldId id="280" r:id="rId13"/>
    <p:sldId id="28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2495" autoAdjust="0"/>
  </p:normalViewPr>
  <p:slideViewPr>
    <p:cSldViewPr>
      <p:cViewPr varScale="1">
        <p:scale>
          <a:sx n="60" d="100"/>
          <a:sy n="60" d="100"/>
        </p:scale>
        <p:origin x="-16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1D46E-539F-408A-9606-032136C2A079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1B623-FA0E-4C51-B745-3D0A09426F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80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1B623-FA0E-4C51-B745-3D0A09426FB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1B623-FA0E-4C51-B745-3D0A09426FB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09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FE42-C62A-4130-8D06-5ADDDFF71DA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1850-306F-4D5B-92F3-A8E2AACC5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FE42-C62A-4130-8D06-5ADDDFF71DA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1850-306F-4D5B-92F3-A8E2AACC5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40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FE42-C62A-4130-8D06-5ADDDFF71DA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1850-306F-4D5B-92F3-A8E2AACC5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90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44EC-4175-48B7-8893-1C2D5FEE71E9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C815-5A46-45F3-A9AC-CE5894387C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956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C482-A758-4569-B53B-616A0FDD82B0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BB6C-D9B9-4932-A263-FB13B743F6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487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626C-3DF1-4355-96D8-320B5CF12846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E3AC-302D-4D86-967A-B8047CDF3A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941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7F31-4D0C-4FB7-86F4-483988027E3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CD2A-FA76-4BC6-884F-57430ED3F3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002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312C-DD86-42C7-AA44-642485BE760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3610-1242-41F8-BCF1-C81C2950D7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471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E6BA-EBD6-4D2D-93A3-9D61A38395E7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3402-085F-4261-84CD-736645F802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990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A3E3-68C7-4B6C-A544-A21A84FFE49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1DE9-D93F-4AC0-9A81-EDF7F9881D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188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A190-EDDB-4E7E-BBB5-1199645B87E1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79E-53EF-44F7-A220-3AB6B82095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66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FE42-C62A-4130-8D06-5ADDDFF71DA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1850-306F-4D5B-92F3-A8E2AACC5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240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E7B6-1148-4819-83C1-93A9A2198358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F5FB-3D28-45C4-A617-2DC30E1EE4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565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0431-E4D4-4DE3-86B5-D6C42C57610F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892-C2A8-4DF8-8A5B-42D464F1CB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015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FBAC-0F3B-457E-A191-AC25AA5AD41E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433E-4985-4E69-B32D-0E449756B9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89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FE42-C62A-4130-8D06-5ADDDFF71DA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1850-306F-4D5B-92F3-A8E2AACC5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71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FE42-C62A-4130-8D06-5ADDDFF71DA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1850-306F-4D5B-92F3-A8E2AACC5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74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FE42-C62A-4130-8D06-5ADDDFF71DA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1850-306F-4D5B-92F3-A8E2AACC5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60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FE42-C62A-4130-8D06-5ADDDFF71DA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1850-306F-4D5B-92F3-A8E2AACC5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19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FE42-C62A-4130-8D06-5ADDDFF71DA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1850-306F-4D5B-92F3-A8E2AACC5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52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FE42-C62A-4130-8D06-5ADDDFF71DA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1850-306F-4D5B-92F3-A8E2AACC5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94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EFE42-C62A-4130-8D06-5ADDDFF71DA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1850-306F-4D5B-92F3-A8E2AACC5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89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EFE42-C62A-4130-8D06-5ADDDFF71DA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41850-306F-4D5B-92F3-A8E2AACC5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52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81898-8288-4959-B390-ABFE9EFC45C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3A51F-8B48-47BD-ABE0-9B99F66BA9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51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1/10/Oh%C5%99e_z_mostu_u_Bydyn%C4%9B_nad_Oh%C5%99%C3%AD.jpg/200px-Oh%C5%99e_z_mostu_u_Bydyn%C4%9B_nad_Oh%C5%99%C3%AD.jpg" TargetMode="External"/><Relationship Id="rId3" Type="http://schemas.openxmlformats.org/officeDocument/2006/relationships/hyperlink" Target="http://upload.wikimedia.org/wikipedia/commons/thumb/0/04/2004_Karlovarsky_kraj.PNG/240px-2004_Karlovarsky_kraj.PNG" TargetMode="External"/><Relationship Id="rId7" Type="http://schemas.openxmlformats.org/officeDocument/2006/relationships/hyperlink" Target="http://upload.wikimedia.org/wikipedia/commons/thumb/2/21/Braunkohle_als_Hausbrand.jpg/220px-Braunkohle_als_Hausbrand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0/0b/Pichblende.jpg/220px-Pichblende.jpg" TargetMode="External"/><Relationship Id="rId5" Type="http://schemas.openxmlformats.org/officeDocument/2006/relationships/hyperlink" Target="http://upload.wikimedia.org/wikipedia/commons/thumb/c/cc/Bozi_dar_torfmoor.jpg/220px-Bozi_dar_torfmoor.jpg" TargetMode="External"/><Relationship Id="rId4" Type="http://schemas.openxmlformats.org/officeDocument/2006/relationships/hyperlink" Target="http://upload.wikimedia.org/wikipedia/commons/thumb/e/e3/Aussichtsturm_Keilberghotel_Klinovec.jpg/250px-Aussichtsturm_Keilberghotel_Klinovec.jpghttp:/upload.wikimedia.org/wikipedia/commons/thumb/8/80/Komorni_hurka.jpg/220px-Komorni_hurka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d/de/Jiri_Bartoska.jpg/220px-Jiri_Bartoska.jpg" TargetMode="External"/><Relationship Id="rId3" Type="http://schemas.openxmlformats.org/officeDocument/2006/relationships/hyperlink" Target="http://upload.wikimedia.org/wikipedia/commons/thumb/a/a1/KarlovyVaryHotSpring.jpg/220px-KarlovyVaryHotSpring.jpg" TargetMode="External"/><Relationship Id="rId7" Type="http://schemas.openxmlformats.org/officeDocument/2006/relationships/hyperlink" Target="http://upload.wikimedia.org/wikipedia/commons/thumb/f/f6/Spa_J%C3%A1chymov.jpg/220px-Spa_J%C3%A1chymov.jpg" TargetMode="External"/><Relationship Id="rId2" Type="http://schemas.openxmlformats.org/officeDocument/2006/relationships/hyperlink" Target="http://upload.wikimedia.org/wikipedia/commons/thumb/0/0a/2007-KarlovyVary-143s.jpg/254px-2007-KarlovyVary-143s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4/48/Franti%C5%A1kovy_L%C3%A1zn%C4%9B_2009-04-04.jpg/254px-Franti%C5%A1kovy_L%C3%A1zn%C4%9B_2009-04-04.jpg" TargetMode="External"/><Relationship Id="rId5" Type="http://schemas.openxmlformats.org/officeDocument/2006/relationships/hyperlink" Target="http://upload.wikimedia.org/wikipedia/commons/thumb/c/c0/Marienbad-Brunnen.jpg/254px-Marienbad-Brunnen.jpg" TargetMode="External"/><Relationship Id="rId4" Type="http://schemas.openxmlformats.org/officeDocument/2006/relationships/hyperlink" Target="http://upload.wikimedia.org/wikipedia/commons/thumb/e/ea/Nakousan%C3%A1_karlovarsk%C3%A1_oplatka.JPG/220px-Nakousan%C3%A1_karlovarsk%C3%A1_oplatk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1560" y="477838"/>
            <a:ext cx="7772400" cy="638016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latin typeface="+mn-lt"/>
              </a:rPr>
              <a:t>Základní škola a Mateřská škola, Šumná, okres Znojmo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OP VK 1.4 75022320</a:t>
            </a:r>
            <a:br>
              <a:rPr lang="cs-CZ" sz="24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>Tematický celek:  </a:t>
            </a:r>
            <a:r>
              <a:rPr lang="cs-CZ" sz="3200" b="1" i="1" dirty="0">
                <a:latin typeface="+mn-lt"/>
              </a:rPr>
              <a:t>P</a:t>
            </a:r>
            <a:r>
              <a:rPr lang="cs-CZ" sz="3200" b="1" i="1" dirty="0" smtClean="0">
                <a:latin typeface="+mn-lt"/>
              </a:rPr>
              <a:t>rvouka pro 1.stupeň ZŠ </a:t>
            </a:r>
            <a:br>
              <a:rPr lang="cs-CZ" sz="3200" b="1" i="1" dirty="0" smtClean="0">
                <a:latin typeface="+mn-lt"/>
              </a:rPr>
            </a:br>
            <a:r>
              <a:rPr lang="cs-CZ" sz="3200" b="1" i="1" dirty="0" smtClean="0">
                <a:latin typeface="+mn-lt"/>
              </a:rPr>
              <a:t>Karlovarský kraj</a:t>
            </a:r>
            <a:r>
              <a:rPr lang="cs-CZ" sz="3200" b="1" dirty="0" smtClean="0">
                <a:latin typeface="+mn-lt"/>
              </a:rPr>
              <a:t/>
            </a:r>
            <a:br>
              <a:rPr lang="cs-CZ" sz="3200" b="1" dirty="0" smtClean="0">
                <a:latin typeface="+mn-lt"/>
              </a:rPr>
            </a:br>
            <a:r>
              <a:rPr lang="cs-CZ" sz="2400" b="1" i="1" dirty="0" smtClean="0"/>
              <a:t>VY_03_INOVACE_32_14</a:t>
            </a:r>
            <a:r>
              <a:rPr lang="cs-CZ" sz="2400" b="1" i="1" dirty="0" smtClean="0"/>
              <a:t/>
            </a:r>
            <a:br>
              <a:rPr lang="cs-CZ" sz="2400" b="1" i="1" dirty="0" smtClean="0"/>
            </a:br>
            <a:r>
              <a:rPr lang="cs-CZ" sz="2400" b="1" i="1" dirty="0" smtClean="0"/>
              <a:t>Mgr. Hana Slabá</a:t>
            </a:r>
            <a:br>
              <a:rPr lang="cs-CZ" sz="2400" b="1" i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Anotace: </a:t>
            </a:r>
            <a:r>
              <a:rPr lang="cs-CZ" sz="2400" b="1" i="1" dirty="0" smtClean="0"/>
              <a:t>informace, zajímavosti, úkoly</a:t>
            </a:r>
            <a:br>
              <a:rPr lang="cs-CZ" sz="2400" b="1" i="1" dirty="0" smtClean="0"/>
            </a:br>
            <a:r>
              <a:rPr lang="cs-CZ" sz="2400" b="1" dirty="0" smtClean="0"/>
              <a:t>Metodika: prezentace slouží k předvedení na interaktivní tabuli</a:t>
            </a:r>
            <a:endParaRPr lang="cs-CZ" sz="2400" dirty="0" smtClean="0">
              <a:latin typeface="+mn-lt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10225"/>
            <a:ext cx="5715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20955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44062"/>
            <a:ext cx="20955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kraje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Markéta Zinnerová - spisovatelka knih pro děti a </a:t>
            </a:r>
            <a:r>
              <a:rPr lang="cs-CZ" dirty="0" smtClean="0"/>
              <a:t>mládež</a:t>
            </a:r>
          </a:p>
          <a:p>
            <a:pPr marL="0" indent="0">
              <a:buNone/>
            </a:pPr>
            <a:r>
              <a:rPr lang="cs-CZ" dirty="0"/>
              <a:t>Ilona Csáková (* 1970), česká zpěvačka</a:t>
            </a:r>
          </a:p>
          <a:p>
            <a:pPr marL="0" indent="0">
              <a:buNone/>
            </a:pPr>
            <a:r>
              <a:rPr lang="cs-CZ" dirty="0"/>
              <a:t> Pavel Nedvěd (* 1972), bývalý český fotbalový </a:t>
            </a:r>
            <a:r>
              <a:rPr lang="cs-CZ" dirty="0" smtClean="0"/>
              <a:t>reprezentant</a:t>
            </a:r>
          </a:p>
          <a:p>
            <a:pPr marL="0" indent="0">
              <a:buNone/>
            </a:pPr>
            <a:r>
              <a:rPr lang="cs-CZ" dirty="0"/>
              <a:t>Jiří Bartoška (* 1947), český herec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Tomáš Vokoun (* 1976), český hokejista</a:t>
            </a:r>
          </a:p>
        </p:txBody>
      </p:sp>
    </p:spTree>
    <p:extLst>
      <p:ext uri="{BB962C8B-B14F-4D97-AF65-F5344CB8AC3E}">
        <p14:creationId xmlns:p14="http://schemas.microsoft.com/office/powerpoint/2010/main" val="1617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400" dirty="0"/>
              <a:t>Znak :http://</a:t>
            </a:r>
            <a:r>
              <a:rPr lang="cs-CZ" sz="1400" dirty="0" smtClean="0"/>
              <a:t>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 smtClean="0"/>
              <a:t>/6/67/</a:t>
            </a:r>
            <a:r>
              <a:rPr lang="cs-CZ" sz="1400" dirty="0" err="1" smtClean="0"/>
              <a:t>Karlovy_Vary_Region_CoA_CZ.svg</a:t>
            </a:r>
            <a:r>
              <a:rPr lang="cs-CZ" sz="1400" dirty="0" smtClean="0"/>
              <a:t>/90px-Karlovy_Vary_Region_CoA_CZ.svg.png</a:t>
            </a:r>
          </a:p>
          <a:p>
            <a:pPr marL="0" indent="0">
              <a:buNone/>
            </a:pPr>
            <a:r>
              <a:rPr lang="cs-CZ" sz="1400" dirty="0"/>
              <a:t>Mapa 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upload.wikimedia.org/wikipedia/commons/thumb/0/04/2004_Karlovarsky_kraj.PNG/240px-2004_Karlovarsky_kraj.PNG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Příroda : </a:t>
            </a:r>
            <a:r>
              <a:rPr lang="cs-CZ" sz="1400" dirty="0" smtClean="0">
                <a:hlinkClick r:id="rId4"/>
              </a:rPr>
              <a:t>http://upload.wikimedia.org/wikipedia/commons/thumb/e/e3/Aussichtsturm_Keilberghotel_Klinovec.jpg/250px-Aussichtsturm_Keilberghotel_Klinovec.jpghttp</a:t>
            </a:r>
            <a:r>
              <a:rPr lang="cs-CZ" sz="1400" dirty="0">
                <a:hlinkClick r:id="rId4"/>
              </a:rPr>
              <a:t>://</a:t>
            </a:r>
            <a:r>
              <a:rPr lang="cs-CZ" sz="1400" dirty="0" smtClean="0">
                <a:hlinkClick r:id="rId4"/>
              </a:rPr>
              <a:t>upload.wikimedia.org/wikipedia/commons/thumb/8/80/Komorni_hurka.jpg/220px-Komorni_hurka.jpg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upload.wikimedia.org/wikipedia/commons/thumb/c/cc/Bozi_dar_torfmoor.jpg/220px-Bozi_dar_torfmoor.jpg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Přírodní bohatství :</a:t>
            </a:r>
            <a:endParaRPr lang="cs-CZ" sz="1400" dirty="0"/>
          </a:p>
          <a:p>
            <a:pPr marL="0" indent="0">
              <a:buNone/>
            </a:pP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upload.wikimedia.org/wikipedia/commons/thumb/0/0b/Pichblende.jpg/220px-Pichblende.jpg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upload.wikimedia.org/wikipedia/commons/thumb/2/21/Braunkohle_als_Hausbrand.jpg/220px-Braunkohle_als_Hausbrand.jpg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Vodstvo : </a:t>
            </a:r>
          </a:p>
          <a:p>
            <a:pPr marL="0" indent="0">
              <a:buNone/>
            </a:pP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upload.wikimedia.org/wikipedia/commons/thumb/1/10/Oh%C5%99e_z_mostu_u_Bydyn%C4%9B_nad_Oh%C5%99%C3%AD.jpg/200px-Oh%C5%99e_z_mostu_u_Bydyn%C4%9B_nad_Oh%C5%99%C3%AD.jpg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http://www.poh.cz/vd/images/jesenice/jesenice.jpg</a:t>
            </a:r>
          </a:p>
        </p:txBody>
      </p:sp>
    </p:spTree>
    <p:extLst>
      <p:ext uri="{BB962C8B-B14F-4D97-AF65-F5344CB8AC3E}">
        <p14:creationId xmlns:p14="http://schemas.microsoft.com/office/powerpoint/2010/main" val="25969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400" dirty="0" smtClean="0"/>
              <a:t>Karlovy vary </a:t>
            </a:r>
            <a:r>
              <a:rPr lang="cs-CZ" sz="1400" dirty="0"/>
              <a:t>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upload.wikimedia.org/wikipedia/commons/thumb/0/0a/2007-KarlovyVary-143s.jpg/254px-2007-KarlovyVary-143s.jpg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upload.wikimedia.org/wikipedia/commons/thumb/a/a1/KarlovyVaryHotSpring.jpg/220px-KarlovyVaryHotSpring.jpg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upload.wikimedia.org/wikipedia/commons/thumb/e/ea/Nakousan%C3%A1_karlovarsk%C3%A1_oplatka.JPG/220px-Nakousan%C3%A1_karlovarsk%C3%A1_oplatka.JPG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upload.wikimedia.org/wikipedia/commons/thumb/c/c0/Marienbad-Brunnen.jpg/254px-Marienbad-Brunnen.jpg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upload.wikimedia.org/wikipedia/commons/thumb/4/48/Franti%C5%A1kovy_L%C3%A1zn%C4%9B_2009-04-04.jpg/254px-Franti%C5%A1kovy_L%C3%A1zn%C4%9B_2009-04-04.jpg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upload.wikimedia.org/wikipedia/commons/thumb/f/f6/Spa_J%C3%A1chymov.jpg/220px-Spa_J%C3%A1chymov.jpg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Osobnosti 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upload.wikimedia.org/wikipedia/commons/thumb/d/de/Jiri_Bartoska.jpg/220px-Jiri_Bartoska.jpg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http://upload.wikimedia.org/wikipedia/commons/thumb/2/2a/Ilona_Cs%C3%A1kov%C3%A1_%282011%29.jpg/220px-Ilona_Cs%C3%A1kov%C3%A1_%282011%29.jpg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-3276872" y="4221088"/>
            <a:ext cx="2895600" cy="1177106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4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Karlovarský kraj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11560" y="1426029"/>
            <a:ext cx="8229600" cy="2908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Znak kraje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1804495" cy="192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881916" y="1222952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sz="2400" dirty="0" smtClean="0"/>
              <a:t>Rozloha:3 314 km²</a:t>
            </a:r>
          </a:p>
          <a:p>
            <a:endParaRPr lang="cs-CZ" dirty="0" smtClean="0"/>
          </a:p>
          <a:p>
            <a:r>
              <a:rPr lang="cs-CZ" sz="2400" dirty="0" smtClean="0"/>
              <a:t> Počet obyvatel:315299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sz="2400" dirty="0" smtClean="0"/>
              <a:t>Hustota zalidnění:92 obyvatel/km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6777995" y="5538272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>
                <a:solidFill>
                  <a:prstClr val="black"/>
                </a:solidFill>
              </a:rPr>
              <a:t>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3346610"/>
            <a:ext cx="58959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6322011"/>
            <a:ext cx="397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Krajské město Karlovy Vary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465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kraji jsou významné stáčírny minerálních vod .</a:t>
            </a:r>
          </a:p>
          <a:p>
            <a:pPr marL="0" indent="0">
              <a:buNone/>
            </a:pPr>
            <a:r>
              <a:rPr lang="cs-CZ" dirty="0"/>
              <a:t>V sokolovském hnědouhelném revíru vyrostly závody chemického průmyslu, hlavně v Sokolově a Vřesové.</a:t>
            </a:r>
          </a:p>
          <a:p>
            <a:pPr marL="0" indent="0">
              <a:buNone/>
            </a:pPr>
            <a:r>
              <a:rPr lang="cs-CZ" dirty="0"/>
              <a:t>Na území kraje jsou také známé sklářské podniky. </a:t>
            </a:r>
          </a:p>
          <a:p>
            <a:pPr marL="0" indent="0">
              <a:buNone/>
            </a:pPr>
            <a:r>
              <a:rPr lang="cs-CZ" dirty="0"/>
              <a:t>Energetický průmysl je zastoupen dvěma elektrárnami . Keramický průmysl má bohatou tradici, využívá naleziště kvalitního kaolínu.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690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Oblasti </a:t>
            </a:r>
            <a:r>
              <a:rPr lang="cs-CZ" dirty="0"/>
              <a:t>Krušné </a:t>
            </a:r>
            <a:r>
              <a:rPr lang="cs-CZ" dirty="0" smtClean="0"/>
              <a:t>hory, </a:t>
            </a:r>
            <a:r>
              <a:rPr lang="cs-CZ" dirty="0"/>
              <a:t>Smrčiny </a:t>
            </a:r>
            <a:r>
              <a:rPr lang="cs-CZ" dirty="0" smtClean="0"/>
              <a:t>, </a:t>
            </a:r>
            <a:r>
              <a:rPr lang="cs-CZ" dirty="0"/>
              <a:t>Chebská pánev, Sokolovská pánev, Doupovské hory, Karlovarská vrchovina (Slavkovský les, Tepelská vrchovina a Bezdružická </a:t>
            </a:r>
            <a:r>
              <a:rPr lang="cs-CZ" dirty="0" smtClean="0"/>
              <a:t>vrchovina).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27500"/>
            <a:ext cx="3455987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437855" y="3491716"/>
            <a:ext cx="359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Železná Hůrka , nejstarší sopka u nás</a:t>
            </a:r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9"/>
            <a:ext cx="2527548" cy="205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2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1341" y="1412776"/>
            <a:ext cx="8744329" cy="461175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Karlovarský kraj je bohatý na různě přírodní útvary díky své geologické a geomorfologické rozmanitosti.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49306" y="260648"/>
            <a:ext cx="8229600" cy="1143000"/>
          </a:xfrm>
        </p:spPr>
        <p:txBody>
          <a:bodyPr/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268345"/>
            <a:ext cx="3915162" cy="258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25114" y="3134459"/>
            <a:ext cx="2944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Klínovec -1244m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758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bohatství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Uranové doly                    těžba stříbra - Jáchymov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362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45246"/>
            <a:ext cx="3429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78" y="4797152"/>
            <a:ext cx="2790006" cy="20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88024" y="58130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Hnědé uhlí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792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Bystřice</a:t>
            </a:r>
          </a:p>
          <a:p>
            <a:pPr marL="0" indent="0">
              <a:buNone/>
            </a:pPr>
            <a:r>
              <a:rPr lang="cs-CZ" dirty="0"/>
              <a:t> Rolava</a:t>
            </a:r>
          </a:p>
          <a:p>
            <a:pPr marL="0" indent="0">
              <a:buNone/>
            </a:pPr>
            <a:r>
              <a:rPr lang="cs-CZ" dirty="0"/>
              <a:t>Svatava </a:t>
            </a:r>
          </a:p>
          <a:p>
            <a:pPr marL="0" indent="0">
              <a:buNone/>
            </a:pPr>
            <a:r>
              <a:rPr lang="cs-CZ" dirty="0"/>
              <a:t>Teplá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Vodní </a:t>
            </a:r>
            <a:r>
              <a:rPr lang="cs-CZ" dirty="0"/>
              <a:t>dílo Jesenice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55" y="4416169"/>
            <a:ext cx="303021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3983385"/>
            <a:ext cx="111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Ohře</a:t>
            </a:r>
            <a:endParaRPr lang="cs-CZ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79167"/>
            <a:ext cx="3852863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00593"/>
            <a:ext cx="8229600" cy="1143000"/>
          </a:xfrm>
        </p:spPr>
        <p:txBody>
          <a:bodyPr/>
          <a:lstStyle/>
          <a:p>
            <a:r>
              <a:rPr lang="cs-CZ" dirty="0" smtClean="0"/>
              <a:t>Karlovy Vary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79 </a:t>
            </a:r>
            <a:r>
              <a:rPr lang="cs-CZ" dirty="0"/>
              <a:t>karlovarských </a:t>
            </a:r>
            <a:r>
              <a:rPr lang="cs-CZ" dirty="0" smtClean="0"/>
              <a:t>pramenů, 13 se používá  </a:t>
            </a:r>
            <a:r>
              <a:rPr lang="cs-CZ" dirty="0"/>
              <a:t>pro pitné kůry. Ve městě je celkem 5 kolonád.</a:t>
            </a:r>
            <a:endParaRPr lang="cs-CZ" dirty="0" smtClean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1"/>
            <a:ext cx="2808312" cy="279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10" y="3861048"/>
            <a:ext cx="257828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89655"/>
            <a:ext cx="2779390" cy="24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2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Lázně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30424"/>
            <a:ext cx="9144000" cy="525062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Zdejší </a:t>
            </a:r>
            <a:r>
              <a:rPr lang="cs-CZ" sz="2400" dirty="0"/>
              <a:t>voda pozitivní účinek na choroby srdeční a </a:t>
            </a:r>
            <a:r>
              <a:rPr lang="cs-CZ" sz="2400" dirty="0" smtClean="0"/>
              <a:t>oběhové </a:t>
            </a:r>
            <a:r>
              <a:rPr lang="cs-CZ" sz="2400" dirty="0"/>
              <a:t>soustavy</a:t>
            </a:r>
            <a:r>
              <a:rPr lang="cs-CZ" sz="2400" dirty="0" smtClean="0"/>
              <a:t>.</a:t>
            </a:r>
            <a:r>
              <a:rPr lang="cs-CZ" sz="2400" dirty="0"/>
              <a:t>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Mariánské Lázně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3324980" cy="22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1268760"/>
            <a:ext cx="3001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Františkovy Lázně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09" y="4797152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17111"/>
            <a:ext cx="2671564" cy="218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00192" y="50131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Jáchymov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804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341</Words>
  <Application>Microsoft Office PowerPoint</Application>
  <PresentationFormat>Předvádění na obrazovce (4:3)</PresentationFormat>
  <Paragraphs>93</Paragraphs>
  <Slides>12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systému Office</vt:lpstr>
      <vt:lpstr>DUM-PPT-šablona</vt:lpstr>
      <vt:lpstr>Základní škola a Mateřská škola, Šumná, okres Znojmo OP VK 1.4 75022320 Tematický celek:  Prvouka pro 1.stupeň ZŠ  Karlovarský kraj VY_03_INOVACE_32_14 Mgr. Hana Slabá  Anotace: informace, zajímavosti, úkoly Metodika: prezentace slouží k předvedení na interaktivní tabuli</vt:lpstr>
      <vt:lpstr>Karlovarský kraj</vt:lpstr>
      <vt:lpstr>Průmysl</vt:lpstr>
      <vt:lpstr>Příroda</vt:lpstr>
      <vt:lpstr>Příroda</vt:lpstr>
      <vt:lpstr>Přírodní bohatství </vt:lpstr>
      <vt:lpstr>Vodstvo</vt:lpstr>
      <vt:lpstr>Karlovy Vary </vt:lpstr>
      <vt:lpstr>Lázně</vt:lpstr>
      <vt:lpstr>Osobnosti kraje</vt:lpstr>
      <vt:lpstr>Zdroje :</vt:lpstr>
      <vt:lpstr>Zdroje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Karlovarský kraj</dc:title>
  <dc:creator>Hana Slabá</dc:creator>
  <cp:lastModifiedBy>Pavel Kučera</cp:lastModifiedBy>
  <cp:revision>31</cp:revision>
  <dcterms:created xsi:type="dcterms:W3CDTF">2011-12-15T16:00:56Z</dcterms:created>
  <dcterms:modified xsi:type="dcterms:W3CDTF">2012-10-23T09:14:44Z</dcterms:modified>
</cp:coreProperties>
</file>