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56" r:id="rId4"/>
    <p:sldId id="266" r:id="rId5"/>
    <p:sldId id="262" r:id="rId6"/>
    <p:sldId id="257" r:id="rId7"/>
    <p:sldId id="268" r:id="rId8"/>
    <p:sldId id="265" r:id="rId9"/>
    <p:sldId id="258" r:id="rId10"/>
    <p:sldId id="273" r:id="rId11"/>
    <p:sldId id="27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99CC00"/>
    <a:srgbClr val="FF66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48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9AF-60BC-4EFC-9CCB-7865D6A56844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FBC-B995-4435-B4AD-F02C1AC1A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45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9AF-60BC-4EFC-9CCB-7865D6A56844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FBC-B995-4435-B4AD-F02C1AC1A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23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9AF-60BC-4EFC-9CCB-7865D6A56844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FBC-B995-4435-B4AD-F02C1AC1A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35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44EC-4175-48B7-8893-1C2D5FEE71E9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815-5A46-45F3-A9AC-CE5894387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07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482-A758-4569-B53B-616A0FDD82B0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BB6C-D9B9-4932-A263-FB13B743F6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87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626C-3DF1-4355-96D8-320B5CF12846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E3AC-302D-4D86-967A-B8047CDF3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20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7F31-4D0C-4FB7-86F4-483988027E3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D2A-FA76-4BC6-884F-57430ED3F3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287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312C-DD86-42C7-AA44-642485BE760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610-1242-41F8-BCF1-C81C2950D7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906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E6BA-EBD6-4D2D-93A3-9D61A38395E7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402-085F-4261-84CD-736645F80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97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3E3-68C7-4B6C-A544-A21A84FFE49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DE9-D93F-4AC0-9A81-EDF7F9881D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71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A190-EDDB-4E7E-BBB5-1199645B87E1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79E-53EF-44F7-A220-3AB6B82095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38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9AF-60BC-4EFC-9CCB-7865D6A56844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FBC-B995-4435-B4AD-F02C1AC1A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92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7B6-1148-4819-83C1-93A9A2198358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F5FB-3D28-45C4-A617-2DC30E1EE4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160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431-E4D4-4DE3-86B5-D6C42C57610F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892-C2A8-4DF8-8A5B-42D464F1CB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306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FBAC-0F3B-457E-A191-AC25AA5AD41E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33E-4985-4E69-B32D-0E449756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76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9AF-60BC-4EFC-9CCB-7865D6A56844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FBC-B995-4435-B4AD-F02C1AC1A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5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9AF-60BC-4EFC-9CCB-7865D6A56844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FBC-B995-4435-B4AD-F02C1AC1A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92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9AF-60BC-4EFC-9CCB-7865D6A56844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FBC-B995-4435-B4AD-F02C1AC1A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60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9AF-60BC-4EFC-9CCB-7865D6A56844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FBC-B995-4435-B4AD-F02C1AC1A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60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9AF-60BC-4EFC-9CCB-7865D6A56844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FBC-B995-4435-B4AD-F02C1AC1A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81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9AF-60BC-4EFC-9CCB-7865D6A56844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FBC-B995-4435-B4AD-F02C1AC1A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96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9AF-60BC-4EFC-9CCB-7865D6A56844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9FBC-B995-4435-B4AD-F02C1AC1A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11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F19AF-60BC-4EFC-9CCB-7865D6A56844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9FBC-B995-4435-B4AD-F02C1AC1A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42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81898-8288-4959-B390-ABFE9EFC45C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A51F-8B48-47BD-ABE0-9B99F66BA9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76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f/Hans_von_Aachen_003.jpg/200px-Hans_von_Aachen_003.jpg" TargetMode="External"/><Relationship Id="rId2" Type="http://schemas.openxmlformats.org/officeDocument/2006/relationships/hyperlink" Target="http://upload.wikimedia.org/wikipedia/commons/thumb/2/2a/Hluboka_castle.jpg/200px-Hluboka_castl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thumb/4/41/Maria_Theresia11.jpg/250px-Maria_Theresia11.jpg" TargetMode="External"/><Relationship Id="rId4" Type="http://schemas.openxmlformats.org/officeDocument/2006/relationships/hyperlink" Target="http://upload.wikimedia.org/wikipedia/commons/thumb/1/13/Karel_VI.jpg/250px-Karel_VI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1560" y="477838"/>
            <a:ext cx="7772400" cy="63801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Šumná,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75022320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 </a:t>
            </a:r>
            <a:r>
              <a:rPr lang="cs-CZ" sz="3200" b="1" i="1" dirty="0">
                <a:latin typeface="+mn-lt"/>
              </a:rPr>
              <a:t>P</a:t>
            </a:r>
            <a:r>
              <a:rPr lang="cs-CZ" sz="3200" b="1" i="1" dirty="0" smtClean="0">
                <a:latin typeface="+mn-lt"/>
              </a:rPr>
              <a:t>rvouka pro 1.stupeň ZŠ</a:t>
            </a:r>
            <a:br>
              <a:rPr lang="cs-CZ" sz="3200" b="1" i="1" dirty="0" smtClean="0">
                <a:latin typeface="+mn-lt"/>
              </a:rPr>
            </a:br>
            <a:r>
              <a:rPr lang="cs-CZ" sz="3200" b="1" i="1" dirty="0" smtClean="0">
                <a:latin typeface="+mn-lt"/>
              </a:rPr>
              <a:t>Habsburkové </a:t>
            </a:r>
            <a:r>
              <a:rPr lang="cs-CZ" sz="3200" b="1" smtClean="0">
                <a:latin typeface="+mn-lt"/>
              </a:rPr>
              <a:t/>
            </a:r>
            <a:br>
              <a:rPr lang="cs-CZ" sz="3200" b="1" smtClean="0">
                <a:latin typeface="+mn-lt"/>
              </a:rPr>
            </a:br>
            <a:r>
              <a:rPr lang="cs-CZ" sz="2400" b="1" i="1" smtClean="0"/>
              <a:t>VY_03_NOVACE_32_06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b="1" i="1" dirty="0" smtClean="0"/>
              <a:t>Mgr. Hana Slabá</a:t>
            </a:r>
            <a:br>
              <a:rPr lang="cs-CZ" sz="2400" b="1" i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</a:t>
            </a:r>
            <a:r>
              <a:rPr lang="cs-CZ" sz="2400" b="1" i="1" dirty="0" smtClean="0"/>
              <a:t>informace, zajímavosti, úkoly</a:t>
            </a:r>
            <a:br>
              <a:rPr lang="cs-CZ" sz="2400" b="1" i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10225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Znak </a:t>
            </a:r>
            <a:r>
              <a:rPr lang="cs-CZ" sz="2500" dirty="0"/>
              <a:t>, http://upload.wikimedia.org/wikipedia/commons/thumb/6/6d/Familienwappen_Habsburg-Stroehl.jpg/200px-Familienwappen_Habsburg-Stroehl.jpgerb : </a:t>
            </a:r>
            <a:endParaRPr lang="cs-CZ" sz="2500" dirty="0" smtClean="0"/>
          </a:p>
          <a:p>
            <a:pPr marL="0" indent="0">
              <a:buNone/>
            </a:pPr>
            <a:r>
              <a:rPr lang="cs-CZ" sz="2500" dirty="0"/>
              <a:t>Renesance :http://upload.wikimedia.org/</a:t>
            </a:r>
            <a:r>
              <a:rPr lang="cs-CZ" sz="2500" dirty="0" err="1"/>
              <a:t>wikipedia</a:t>
            </a:r>
            <a:r>
              <a:rPr lang="cs-CZ" sz="2500" dirty="0"/>
              <a:t>/</a:t>
            </a:r>
            <a:r>
              <a:rPr lang="cs-CZ" sz="2500" dirty="0" err="1"/>
              <a:t>commons</a:t>
            </a:r>
            <a:r>
              <a:rPr lang="cs-CZ" sz="2500" dirty="0"/>
              <a:t>/</a:t>
            </a:r>
            <a:r>
              <a:rPr lang="cs-CZ" sz="2500" dirty="0" err="1"/>
              <a:t>thumb</a:t>
            </a:r>
            <a:r>
              <a:rPr lang="cs-CZ" sz="2500" dirty="0"/>
              <a:t>/d/d0/Serlio.jpg/220px-Serlio.jpg</a:t>
            </a:r>
            <a:endParaRPr lang="cs-CZ" sz="2500" dirty="0" smtClean="0"/>
          </a:p>
          <a:p>
            <a:pPr marL="0" indent="0">
              <a:buNone/>
            </a:pPr>
            <a:r>
              <a:rPr lang="de-DE" sz="2500" dirty="0">
                <a:hlinkClick r:id="rId2"/>
              </a:rPr>
              <a:t>http://</a:t>
            </a:r>
            <a:r>
              <a:rPr lang="de-DE" sz="2500" dirty="0" smtClean="0">
                <a:hlinkClick r:id="rId2"/>
              </a:rPr>
              <a:t>upload.wikimedia.org/wikipedia/commons/thumb/2/2a/Hluboka_castle.jpg/200px-Hluboka_castle.jpg</a:t>
            </a:r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Rudolf II. :</a:t>
            </a:r>
            <a:endParaRPr lang="de-DE" sz="2500" dirty="0"/>
          </a:p>
          <a:p>
            <a:pPr marL="0" indent="0">
              <a:buNone/>
            </a:pPr>
            <a:r>
              <a:rPr lang="cs-CZ" sz="2500" dirty="0">
                <a:hlinkClick r:id="rId3"/>
              </a:rPr>
              <a:t>http://</a:t>
            </a:r>
            <a:r>
              <a:rPr lang="cs-CZ" sz="2500" dirty="0" smtClean="0">
                <a:hlinkClick r:id="rId3"/>
              </a:rPr>
              <a:t>upload.wikimedia.org/wikipedia/commons/thumb/0/0f/Hans_von_Aachen_003.jpg/200px-Hans_von_Aachen_003.jpg</a:t>
            </a:r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Karel VI. :</a:t>
            </a:r>
          </a:p>
          <a:p>
            <a:pPr marL="0" indent="0">
              <a:buNone/>
            </a:pPr>
            <a:r>
              <a:rPr lang="cs-CZ" sz="2500" dirty="0">
                <a:hlinkClick r:id="rId4"/>
              </a:rPr>
              <a:t>http://</a:t>
            </a:r>
            <a:r>
              <a:rPr lang="cs-CZ" sz="2500" dirty="0" smtClean="0">
                <a:hlinkClick r:id="rId4"/>
              </a:rPr>
              <a:t>upload.wikimedia.org/wikipedia/commons/thumb/1/13/Karel_VI.jpg/250px-Karel_VI.jpg</a:t>
            </a:r>
            <a:endParaRPr lang="cs-CZ" sz="2500" dirty="0" smtClean="0"/>
          </a:p>
          <a:p>
            <a:pPr marL="0" indent="0">
              <a:buNone/>
            </a:pPr>
            <a:r>
              <a:rPr lang="cs-CZ" sz="2500" dirty="0"/>
              <a:t>Marie Terezie :http://</a:t>
            </a:r>
            <a:r>
              <a:rPr lang="cs-CZ" sz="2500" dirty="0" smtClean="0"/>
              <a:t>upload.wikimedia.org/</a:t>
            </a:r>
            <a:r>
              <a:rPr lang="cs-CZ" sz="2500" dirty="0" err="1" smtClean="0"/>
              <a:t>wikipedia</a:t>
            </a:r>
            <a:r>
              <a:rPr lang="cs-CZ" sz="2500" dirty="0" smtClean="0"/>
              <a:t>/</a:t>
            </a:r>
            <a:r>
              <a:rPr lang="cs-CZ" sz="2500" dirty="0" err="1" smtClean="0"/>
              <a:t>commons</a:t>
            </a:r>
            <a:r>
              <a:rPr lang="cs-CZ" sz="2500" dirty="0" smtClean="0"/>
              <a:t>/</a:t>
            </a:r>
            <a:r>
              <a:rPr lang="cs-CZ" sz="2500" dirty="0" err="1" smtClean="0"/>
              <a:t>thumb</a:t>
            </a:r>
            <a:r>
              <a:rPr lang="cs-CZ" sz="2500" dirty="0" smtClean="0"/>
              <a:t>/5/5a/Andreas_Moeller_001.jpg/100px-Andreas_Moeller_001.jpg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500" dirty="0">
                <a:hlinkClick r:id="rId5"/>
              </a:rPr>
              <a:t>http://</a:t>
            </a:r>
            <a:r>
              <a:rPr lang="cs-CZ" sz="2500" dirty="0" smtClean="0">
                <a:hlinkClick r:id="rId5"/>
              </a:rPr>
              <a:t>upload.wikimedia.org/wikipedia/commons/thumb/4/41/Maria_Theresia11.jpg/250px-Maria_Theresia11.jpg</a:t>
            </a:r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 </a:t>
            </a:r>
            <a:endParaRPr lang="cs-CZ" sz="25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4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Habsburkové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Jeden z nejvýznamnějších panovnických rodů v evropské historii až do svého vymření po meči roku 1740 a po přeslici roku 1780.</a:t>
            </a:r>
          </a:p>
          <a:p>
            <a:pPr marL="0" indent="0">
              <a:buNone/>
            </a:pPr>
            <a:r>
              <a:rPr lang="cs-CZ" dirty="0" smtClean="0"/>
              <a:t> Země , kde vládli : Svatá říše římská, Rakousko, Chorvatsko , České země, Uhersko, </a:t>
            </a:r>
          </a:p>
          <a:p>
            <a:pPr marL="0" indent="0">
              <a:buNone/>
            </a:pPr>
            <a:r>
              <a:rPr lang="cs-CZ" dirty="0" smtClean="0"/>
              <a:t>Španělsko, Portugalsko.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85" y="4149080"/>
            <a:ext cx="2340722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0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Habsburský rod pochází z území dnešního Švýcarska, své jméno si kolem roku 1100 dal podle svého sídla, hradu </a:t>
            </a:r>
            <a:r>
              <a:rPr lang="cs-CZ" dirty="0" err="1" smtClean="0"/>
              <a:t>Habsburg</a:t>
            </a:r>
            <a:r>
              <a:rPr lang="cs-CZ" dirty="0" smtClean="0"/>
              <a:t> – Jestřábí </a:t>
            </a:r>
            <a:r>
              <a:rPr lang="cs-CZ" dirty="0"/>
              <a:t>hrad. Habsburkové postupně rozšiřovali své državy a získávali nové hodnosti. Roku 1273 usedl hrabě Rudolf, jenž v roce 1278 porazil Přemysla Otakara II. v bitvě na Moravském poli, jako první z rodu na římský královský trůn 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126556"/>
            <a:ext cx="938156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Seznam českých králů z dynastie Habsburků</a:t>
            </a:r>
          </a:p>
          <a:p>
            <a:r>
              <a:rPr lang="cs-CZ" sz="2400" dirty="0" smtClean="0"/>
              <a:t> Rudolf Habsburský</a:t>
            </a:r>
          </a:p>
          <a:p>
            <a:r>
              <a:rPr lang="cs-CZ" sz="2400" dirty="0" smtClean="0"/>
              <a:t> Albrecht II. Habsburský</a:t>
            </a:r>
          </a:p>
          <a:p>
            <a:r>
              <a:rPr lang="cs-CZ" sz="2400" dirty="0" smtClean="0"/>
              <a:t> Ladislav Pohrobek</a:t>
            </a:r>
          </a:p>
          <a:p>
            <a:r>
              <a:rPr lang="cs-CZ" sz="2400" dirty="0" smtClean="0"/>
              <a:t> Ferdinand I.</a:t>
            </a:r>
          </a:p>
          <a:p>
            <a:r>
              <a:rPr lang="cs-CZ" sz="2400" dirty="0" smtClean="0"/>
              <a:t> Maxmilián II.</a:t>
            </a:r>
          </a:p>
          <a:p>
            <a:r>
              <a:rPr lang="cs-CZ" sz="2400" dirty="0" smtClean="0"/>
              <a:t> Rudolf II.</a:t>
            </a:r>
          </a:p>
          <a:p>
            <a:r>
              <a:rPr lang="cs-CZ" sz="2400" dirty="0" smtClean="0"/>
              <a:t> Matyáš</a:t>
            </a:r>
          </a:p>
          <a:p>
            <a:r>
              <a:rPr lang="cs-CZ" sz="2400" dirty="0" smtClean="0"/>
              <a:t> Ferdinand II.</a:t>
            </a:r>
          </a:p>
          <a:p>
            <a:r>
              <a:rPr lang="cs-CZ" sz="2400" dirty="0" smtClean="0"/>
              <a:t> Ferdinand III.</a:t>
            </a:r>
          </a:p>
          <a:p>
            <a:r>
              <a:rPr lang="cs-CZ" sz="2400" dirty="0" smtClean="0"/>
              <a:t> Leopold I.</a:t>
            </a:r>
          </a:p>
          <a:p>
            <a:r>
              <a:rPr lang="cs-CZ" sz="2400" dirty="0" smtClean="0"/>
              <a:t> Josef I.</a:t>
            </a:r>
          </a:p>
          <a:p>
            <a:r>
              <a:rPr lang="cs-CZ" sz="2400" dirty="0" smtClean="0"/>
              <a:t> Karel VI.</a:t>
            </a:r>
          </a:p>
          <a:p>
            <a:r>
              <a:rPr lang="cs-CZ" sz="2400" dirty="0" smtClean="0"/>
              <a:t> Marie Terezie</a:t>
            </a:r>
          </a:p>
          <a:p>
            <a:r>
              <a:rPr lang="cs-CZ" sz="2400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78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80"/>
            <a:ext cx="2095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Renesance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Renesance </a:t>
            </a:r>
            <a:r>
              <a:rPr lang="cs-CZ" dirty="0" smtClean="0"/>
              <a:t>je </a:t>
            </a:r>
            <a:r>
              <a:rPr lang="cs-CZ" dirty="0"/>
              <a:t>umělecký sloh a historická epocha trvající od 14. do 17. století. </a:t>
            </a:r>
          </a:p>
          <a:p>
            <a:pPr marL="0" indent="0">
              <a:buNone/>
            </a:pPr>
            <a:r>
              <a:rPr lang="cs-CZ" dirty="0" smtClean="0"/>
              <a:t>Pojem </a:t>
            </a:r>
            <a:r>
              <a:rPr lang="cs-CZ" dirty="0"/>
              <a:t>znovuzrození (</a:t>
            </a:r>
            <a:r>
              <a:rPr lang="cs-CZ" dirty="0" err="1"/>
              <a:t>rinascenza</a:t>
            </a:r>
            <a:r>
              <a:rPr lang="cs-CZ" dirty="0"/>
              <a:t>) byl poprvé užit pro období rozkvětu umění a vědy, které začalo na konci 13. století v </a:t>
            </a:r>
            <a:r>
              <a:rPr lang="cs-CZ" dirty="0" smtClean="0"/>
              <a:t>Itálii. </a:t>
            </a:r>
            <a:endParaRPr lang="cs-CZ" dirty="0"/>
          </a:p>
          <a:p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08174"/>
            <a:ext cx="2808312" cy="215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8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Rudolf II. Habsburský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64096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Byla </a:t>
            </a:r>
            <a:r>
              <a:rPr lang="cs-CZ" dirty="0"/>
              <a:t>o něm natočena česká filmová (dvoj)pohádka Císařův pekař a Pekařův císař z roku </a:t>
            </a:r>
            <a:r>
              <a:rPr lang="cs-CZ" dirty="0" smtClean="0"/>
              <a:t>1951.</a:t>
            </a:r>
          </a:p>
          <a:p>
            <a:pPr marL="0" indent="0">
              <a:buNone/>
            </a:pPr>
            <a:r>
              <a:rPr lang="cs-CZ" dirty="0"/>
              <a:t>Jeho postava se vyskytuje i ve filmu Svatby pana Voka z roku 1970.</a:t>
            </a:r>
          </a:p>
          <a:p>
            <a:pPr marL="0" indent="0">
              <a:buNone/>
            </a:pPr>
            <a:r>
              <a:rPr lang="cs-CZ" dirty="0"/>
              <a:t>Jméno Rudolfa II. bylo umístěno pod okny Národního muzea v Praze spolu s mnoha dalšími, viz Dvaasedmdesát jmen české historie.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01" y="4293096"/>
            <a:ext cx="19050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VI. 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jako Karel III. králem španělským (1703–1711).</a:t>
            </a:r>
          </a:p>
          <a:p>
            <a:pPr marL="0" indent="0">
              <a:buNone/>
            </a:pPr>
            <a:r>
              <a:rPr lang="cs-CZ" sz="1800" dirty="0" smtClean="0"/>
              <a:t> jako Karel VI. císařem Svaté říše římské (1711–1740),</a:t>
            </a:r>
          </a:p>
          <a:p>
            <a:pPr marL="0" indent="0">
              <a:buNone/>
            </a:pPr>
            <a:r>
              <a:rPr lang="cs-CZ" sz="1800" dirty="0" smtClean="0"/>
              <a:t> jako Karel II. králem českým a arcivévodou rakouským (1711–1740)</a:t>
            </a:r>
          </a:p>
          <a:p>
            <a:pPr marL="0" indent="0">
              <a:buNone/>
            </a:pPr>
            <a:r>
              <a:rPr lang="cs-CZ" sz="1800" dirty="0" smtClean="0"/>
              <a:t> jako Karel III. králem uherským (</a:t>
            </a:r>
            <a:r>
              <a:rPr lang="cs-CZ" sz="1800" dirty="0"/>
              <a:t>1711–1740</a:t>
            </a:r>
            <a:r>
              <a:rPr lang="cs-CZ" sz="1800" dirty="0" smtClean="0"/>
              <a:t>).</a:t>
            </a:r>
          </a:p>
          <a:p>
            <a:pPr marL="0" indent="0">
              <a:buNone/>
            </a:pPr>
            <a:r>
              <a:rPr lang="cs-CZ" sz="1800" dirty="0" smtClean="0"/>
              <a:t> </a:t>
            </a:r>
            <a:r>
              <a:rPr lang="cs-CZ" sz="1800" dirty="0"/>
              <a:t>S vládou Karla VI. je spojován počátek budování silniční sítě v českých zemích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381250" cy="338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8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Marie Terezie</a:t>
            </a:r>
            <a:endParaRPr lang="cs-CZ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4" y="1411585"/>
            <a:ext cx="2182812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14008" y="1268760"/>
            <a:ext cx="3787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 Celým </a:t>
            </a:r>
            <a:r>
              <a:rPr lang="cs-CZ" dirty="0">
                <a:solidFill>
                  <a:prstClr val="black"/>
                </a:solidFill>
              </a:rPr>
              <a:t>jménem se jmenovala Marie Terezie </a:t>
            </a:r>
            <a:r>
              <a:rPr lang="cs-CZ" dirty="0" err="1">
                <a:solidFill>
                  <a:prstClr val="black"/>
                </a:solidFill>
              </a:rPr>
              <a:t>Walburga</a:t>
            </a:r>
            <a:r>
              <a:rPr lang="cs-CZ" dirty="0">
                <a:solidFill>
                  <a:prstClr val="black"/>
                </a:solidFill>
              </a:rPr>
              <a:t> Amálie </a:t>
            </a:r>
            <a:r>
              <a:rPr lang="cs-CZ" dirty="0" smtClean="0">
                <a:solidFill>
                  <a:prstClr val="black"/>
                </a:solidFill>
              </a:rPr>
              <a:t>Kristýna. Měla 16 dětí – matka dvou císařů.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74556" y="5733256"/>
            <a:ext cx="8373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Na českém území školní docházku dětí od 6 do 12 let zavedl roku 1774 Všeobecný školní řád Marie Terezie. Panovnice použila větu: "Rádi bychom viděli, kdyby rodičové svých dětí ve věku 6 - 12 let do škol posílali."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146425" y="2410976"/>
            <a:ext cx="3967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mtClean="0">
                <a:solidFill>
                  <a:prstClr val="black"/>
                </a:solidFill>
              </a:rPr>
              <a:t>královna uherská 1740–1780</a:t>
            </a:r>
          </a:p>
          <a:p>
            <a:pPr lvl="0"/>
            <a:r>
              <a:rPr lang="cs-CZ" smtClean="0">
                <a:solidFill>
                  <a:prstClr val="black"/>
                </a:solidFill>
              </a:rPr>
              <a:t> královna česká 1740–1780 (korunována roku 1743 v Praze)</a:t>
            </a:r>
          </a:p>
          <a:p>
            <a:pPr lvl="0"/>
            <a:r>
              <a:rPr lang="cs-CZ" smtClean="0">
                <a:solidFill>
                  <a:prstClr val="black"/>
                </a:solidFill>
              </a:rPr>
              <a:t> arcivévodkyně rakouská 1740–1780</a:t>
            </a:r>
          </a:p>
          <a:p>
            <a:pPr lvl="0"/>
            <a:r>
              <a:rPr lang="cs-CZ" smtClean="0">
                <a:solidFill>
                  <a:prstClr val="black"/>
                </a:solidFill>
              </a:rPr>
              <a:t> vévodkyně parmská 1740–1748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64" y="3146445"/>
            <a:ext cx="2095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Úkol 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Zjisti na internetu, jak se oblékali v době renesance.</a:t>
            </a:r>
          </a:p>
          <a:p>
            <a:pPr marL="0" indent="0">
              <a:buNone/>
            </a:pPr>
            <a:r>
              <a:rPr lang="cs-CZ" dirty="0" smtClean="0"/>
              <a:t>Porozhlédni se to svém městě , nenajdeš renesanční domy ? </a:t>
            </a:r>
          </a:p>
          <a:p>
            <a:pPr marL="0" indent="0">
              <a:buNone/>
            </a:pPr>
            <a:r>
              <a:rPr lang="cs-CZ" dirty="0" smtClean="0"/>
              <a:t>Co znamená – vymřeli po meči 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8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501</Words>
  <Application>Microsoft Office PowerPoint</Application>
  <PresentationFormat>Předvádění na obrazovce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systému Office</vt:lpstr>
      <vt:lpstr>DUM-PPT-šablona</vt:lpstr>
      <vt:lpstr>Základní škola a Mateřská škola, Šumná, okres Znojmo OP VK 1.4 75022320 Tematický celek:  Prvouka pro 1.stupeň ZŠ Habsburkové  VY_03_NOVACE_32_06 Mgr. Hana Slabá  Anotace: informace, zajímavosti, úkoly Metodika: prezentace slouží k předvedení na interaktivní tabuli</vt:lpstr>
      <vt:lpstr>Habsburkové</vt:lpstr>
      <vt:lpstr>Historie</vt:lpstr>
      <vt:lpstr>Prezentace aplikace PowerPoint</vt:lpstr>
      <vt:lpstr>Renesance</vt:lpstr>
      <vt:lpstr>Rudolf II. Habsburský</vt:lpstr>
      <vt:lpstr>Karel VI. </vt:lpstr>
      <vt:lpstr>Marie Terezie</vt:lpstr>
      <vt:lpstr>Úkol : </vt:lpstr>
      <vt:lpstr>Zdroje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Habsburkové</dc:title>
  <dc:creator>Hana Slabá</dc:creator>
  <cp:lastModifiedBy>Pavel Kučera</cp:lastModifiedBy>
  <cp:revision>24</cp:revision>
  <dcterms:created xsi:type="dcterms:W3CDTF">2012-03-28T18:21:10Z</dcterms:created>
  <dcterms:modified xsi:type="dcterms:W3CDTF">2012-10-23T09:16:08Z</dcterms:modified>
</cp:coreProperties>
</file>