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45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22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05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17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0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0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56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79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8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27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FDE44-EB1B-4F88-9C03-0CDEEE8759EF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1E62-3355-49E6-A9C7-F1E58FA1F7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87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7200" dirty="0" smtClean="0">
                <a:solidFill>
                  <a:srgbClr val="FF0000"/>
                </a:solidFill>
              </a:rPr>
              <a:t/>
            </a:r>
            <a:br>
              <a:rPr lang="cs-CZ" sz="7200" dirty="0" smtClean="0">
                <a:solidFill>
                  <a:srgbClr val="FF0000"/>
                </a:solidFill>
              </a:rPr>
            </a:br>
            <a:r>
              <a:rPr lang="cs-CZ" sz="7200" dirty="0">
                <a:solidFill>
                  <a:srgbClr val="FF0000"/>
                </a:solidFill>
              </a:rPr>
              <a:t/>
            </a:r>
            <a:br>
              <a:rPr lang="cs-CZ" sz="7200" dirty="0">
                <a:solidFill>
                  <a:srgbClr val="FF0000"/>
                </a:solidFill>
              </a:rPr>
            </a:br>
            <a:r>
              <a:rPr lang="cs-CZ" sz="7200" dirty="0" smtClean="0">
                <a:solidFill>
                  <a:srgbClr val="FF0000"/>
                </a:solidFill>
              </a:rPr>
              <a:t>Ovoce</a:t>
            </a:r>
            <a:endParaRPr lang="cs-CZ" sz="72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ihonzejkova\AppData\Local\Microsoft\Windows\Temporary Internet Files\Content.IE5\R1QN01M6\MC9004107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3398757" cy="244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932040" y="479715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Iveta </a:t>
            </a:r>
            <a:r>
              <a:rPr lang="cs-CZ" dirty="0" err="1" smtClean="0"/>
              <a:t>Honzejková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3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ovoce-zelenina-krejci.cz/wp-content/uploads/2010/09/nas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1"/>
            <a:ext cx="205451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ireceptar.cz/res/data/088/0108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643139" cy="252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apetitonline.cz/images/upload/2009-12/karambo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42677"/>
            <a:ext cx="236929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3861048"/>
            <a:ext cx="2054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nashi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948264" y="31409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liči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17159" y="5301208"/>
            <a:ext cx="1663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karambola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587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Hra na badatele:</a:t>
            </a:r>
          </a:p>
          <a:p>
            <a:r>
              <a:rPr lang="cs-CZ" sz="3600" dirty="0" smtClean="0"/>
              <a:t>Myslím si nějaké ovoce. Žáci hádají otázkami , o které ovoce by mohlo jít. Soutěžit můžeme dle řad, družstva apod. Dále je možno napsat  co nejvíce  názvů od jednoho druhu ovoce. Vyhrává ten kdo jich má nejvíce. Lze i kreslit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5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19" y="260648"/>
            <a:ext cx="5151437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286000" y="21363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000" dirty="0"/>
              <a:t>Název projektu: šablony Špičák</a:t>
            </a:r>
          </a:p>
          <a:p>
            <a:pPr algn="ctr"/>
            <a:r>
              <a:rPr lang="cs-CZ" sz="2000" dirty="0"/>
              <a:t>Číslo projektu: CZ.1.07/1.4.00/21.2735</a:t>
            </a:r>
          </a:p>
          <a:p>
            <a:pPr algn="ctr"/>
            <a:r>
              <a:rPr lang="cs-CZ" sz="2000" dirty="0"/>
              <a:t>Šablona: III/2</a:t>
            </a:r>
          </a:p>
          <a:p>
            <a:pPr algn="ctr"/>
            <a:r>
              <a:rPr lang="cs-CZ" sz="2000" dirty="0"/>
              <a:t>Autor výukového materiálu: Mgr. Iveta </a:t>
            </a:r>
            <a:r>
              <a:rPr lang="cs-CZ" sz="2000" dirty="0" err="1"/>
              <a:t>Honzejková</a:t>
            </a:r>
            <a:endParaRPr lang="cs-CZ" sz="2000" dirty="0"/>
          </a:p>
          <a:p>
            <a:pPr algn="ctr"/>
            <a:r>
              <a:rPr lang="cs-CZ" sz="2000" dirty="0"/>
              <a:t>Výukový materiál vytvořen: </a:t>
            </a:r>
            <a:r>
              <a:rPr lang="cs-CZ" sz="2000" dirty="0" smtClean="0"/>
              <a:t>20.4.2012</a:t>
            </a:r>
            <a:endParaRPr lang="cs-CZ" sz="2000" dirty="0"/>
          </a:p>
          <a:p>
            <a:pPr algn="ctr"/>
            <a:r>
              <a:rPr lang="cs-CZ" sz="2000" dirty="0"/>
              <a:t>Výukový materiál je určen: 2. Ročník</a:t>
            </a:r>
          </a:p>
          <a:p>
            <a:pPr algn="ctr"/>
            <a:r>
              <a:rPr lang="cs-CZ" sz="2000" dirty="0"/>
              <a:t>Člověk a jeho svět </a:t>
            </a:r>
          </a:p>
          <a:p>
            <a:pPr algn="ctr"/>
            <a:r>
              <a:rPr lang="cs-CZ" sz="2000" dirty="0"/>
              <a:t>32_191_podzim ovoce _</a:t>
            </a:r>
            <a:r>
              <a:rPr lang="cs-CZ" sz="2000" dirty="0" smtClean="0"/>
              <a:t>43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64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97346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Anotace:                       </a:t>
            </a:r>
            <a:r>
              <a:rPr lang="cs-CZ" dirty="0" smtClean="0"/>
              <a:t>Prezentace je vytvořena </a:t>
            </a:r>
            <a:r>
              <a:rPr lang="cs-CZ" dirty="0"/>
              <a:t>pro žáky druhých tříd a </a:t>
            </a:r>
            <a:r>
              <a:rPr lang="cs-CZ" dirty="0" smtClean="0"/>
              <a:t>je</a:t>
            </a:r>
            <a:endParaRPr lang="cs-CZ" dirty="0"/>
          </a:p>
          <a:p>
            <a:r>
              <a:rPr lang="cs-CZ" dirty="0"/>
              <a:t>                                       </a:t>
            </a:r>
            <a:r>
              <a:rPr lang="cs-CZ" dirty="0" smtClean="0"/>
              <a:t>zaměřena </a:t>
            </a:r>
            <a:r>
              <a:rPr lang="cs-CZ" dirty="0"/>
              <a:t>na druhy ovoce.</a:t>
            </a:r>
          </a:p>
          <a:p>
            <a:r>
              <a:rPr lang="cs-CZ" dirty="0"/>
              <a:t>Autor:                            Mgr. Iveta  </a:t>
            </a:r>
            <a:r>
              <a:rPr lang="cs-CZ" dirty="0" err="1"/>
              <a:t>Honzejková</a:t>
            </a:r>
            <a:r>
              <a:rPr lang="cs-CZ" dirty="0"/>
              <a:t>               </a:t>
            </a:r>
          </a:p>
          <a:p>
            <a:r>
              <a:rPr lang="cs-CZ" dirty="0"/>
              <a:t>Jazyk:                            Čeština</a:t>
            </a:r>
          </a:p>
          <a:p>
            <a:r>
              <a:rPr lang="cs-CZ" dirty="0"/>
              <a:t>Očekávaný výstup:     Správné roztřídění jednotlivých druhů ovoce.</a:t>
            </a:r>
          </a:p>
          <a:p>
            <a:r>
              <a:rPr lang="cs-CZ" dirty="0"/>
              <a:t>Speciální vzdělávací potřeby:  Žádné</a:t>
            </a:r>
          </a:p>
          <a:p>
            <a:r>
              <a:rPr lang="cs-CZ" dirty="0"/>
              <a:t>Klíčová slova:               ovoce,  zdraví, peckovice, malvice, bobule.</a:t>
            </a:r>
          </a:p>
          <a:p>
            <a:r>
              <a:rPr lang="cs-CZ" dirty="0"/>
              <a:t>Druh učebního materiálu: Pracovní list</a:t>
            </a:r>
          </a:p>
          <a:p>
            <a:r>
              <a:rPr lang="cs-CZ" dirty="0"/>
              <a:t>Druh interaktivity:      Aktivita</a:t>
            </a:r>
          </a:p>
          <a:p>
            <a:r>
              <a:rPr lang="cs-CZ" dirty="0"/>
              <a:t>Cílová skupina:            Žák</a:t>
            </a:r>
          </a:p>
          <a:p>
            <a:r>
              <a:rPr lang="cs-CZ" dirty="0"/>
              <a:t>Stupeň a typ  vzdělávání :   Základní vzdělávání – první stupeň – první období</a:t>
            </a:r>
          </a:p>
          <a:p>
            <a:r>
              <a:rPr lang="cs-CZ" dirty="0"/>
              <a:t>Typická věková  skupina :  7-8 let</a:t>
            </a:r>
          </a:p>
          <a:p>
            <a:r>
              <a:rPr lang="cs-CZ" dirty="0"/>
              <a:t>Celková velikost: </a:t>
            </a:r>
            <a:r>
              <a:rPr lang="cs-CZ" dirty="0" smtClean="0"/>
              <a:t>977 </a:t>
            </a:r>
            <a:r>
              <a:rPr lang="cs-CZ" dirty="0"/>
              <a:t>kB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Použité zdroje:</a:t>
            </a:r>
          </a:p>
          <a:p>
            <a:r>
              <a:rPr lang="cs-CZ" dirty="0"/>
              <a:t>Smart </a:t>
            </a:r>
            <a:r>
              <a:rPr lang="cs-CZ" dirty="0" smtClean="0"/>
              <a:t>Notebook 11  </a:t>
            </a:r>
            <a:r>
              <a:rPr lang="cs-CZ" dirty="0"/>
              <a:t>– klipart</a:t>
            </a:r>
          </a:p>
          <a:p>
            <a:r>
              <a:rPr lang="cs-CZ" dirty="0"/>
              <a:t>MS </a:t>
            </a:r>
            <a:r>
              <a:rPr lang="cs-CZ" dirty="0" err="1" smtClean="0"/>
              <a:t>office</a:t>
            </a:r>
            <a:r>
              <a:rPr lang="cs-CZ" dirty="0" smtClean="0"/>
              <a:t> 2010 - </a:t>
            </a:r>
            <a:r>
              <a:rPr lang="cs-CZ" dirty="0" smtClean="0"/>
              <a:t>klipart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51" y="1484784"/>
            <a:ext cx="4397077" cy="4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115616" y="38439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Ovoce -roste na stromě nebo na keři</a:t>
            </a:r>
            <a:r>
              <a:rPr lang="cs-CZ" dirty="0" smtClean="0"/>
              <a:t>.</a:t>
            </a:r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4139952" y="220486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3995936" y="378904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2771800" y="1340768"/>
            <a:ext cx="266429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2771800" y="2996952"/>
            <a:ext cx="30963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131840" y="5013176"/>
            <a:ext cx="21602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771800" y="4581128"/>
            <a:ext cx="295232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651585" y="120702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list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444208" y="19888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koruna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011447" y="2780928"/>
            <a:ext cx="1008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plod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724128" y="367054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květ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751035" y="4468470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kmen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436096" y="5445224"/>
            <a:ext cx="100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kořen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06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2606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</a:rPr>
              <a:t>Druhy ovoce</a:t>
            </a:r>
            <a:endParaRPr lang="cs-CZ" sz="4000" u="sng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26876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Peckovice         Bobule              Malvice</a:t>
            </a:r>
            <a:endParaRPr lang="cs-CZ" sz="4000" dirty="0"/>
          </a:p>
        </p:txBody>
      </p:sp>
      <p:sp>
        <p:nvSpPr>
          <p:cNvPr id="5" name="Šipka dolů 4"/>
          <p:cNvSpPr/>
          <p:nvPr/>
        </p:nvSpPr>
        <p:spPr>
          <a:xfrm>
            <a:off x="1043608" y="2060848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7236296" y="1976646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4030452" y="2060848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3" descr="C:\Users\ihonzejkova\AppData\Local\Microsoft\Windows\Temporary Internet Files\Content.IE5\YI1GWA27\MC9004417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91" y="3140968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honzejkova\AppData\Local\Microsoft\Windows\Temporary Internet Files\Content.IE5\CA40GYSS\MC9004417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10247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honzejkova\AppData\Local\Microsoft\Windows\Temporary Internet Files\Content.IE5\1UQ8ZXL4\MC900331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19295"/>
            <a:ext cx="2948169" cy="20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7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8240" y="468257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Peckovice- uvnitř plodu je jedno semeno v tvrdé pecce.</a:t>
            </a:r>
            <a:endParaRPr lang="cs-CZ" sz="2800" dirty="0"/>
          </a:p>
        </p:txBody>
      </p:sp>
      <p:pic>
        <p:nvPicPr>
          <p:cNvPr id="2050" name="Picture 2" descr="C:\Users\ihonzejkova\AppData\Local\Microsoft\Windows\Temporary Internet Files\Content.IE5\YI1GWA27\MC9004417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6" y="1736923"/>
            <a:ext cx="1686495" cy="16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ihonzejkova\AppData\Local\Microsoft\Windows\Temporary Internet Files\Content.IE5\4YAF6G4Y\MC9001934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454" y="4128661"/>
            <a:ext cx="2335794" cy="15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honzejkova\AppData\Local\Microsoft\Windows\Temporary Internet Files\Content.IE5\P35FPZ9D\MC9002325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397" y="3789040"/>
            <a:ext cx="2106440" cy="180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honzejkova\AppData\Local\Microsoft\Windows\Temporary Internet Files\Content.IE5\ZQ51SNCS\MC900193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648" y="1340768"/>
            <a:ext cx="2808312" cy="20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483768" y="34234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třešeň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04248" y="258017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švestka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67744" y="5877272"/>
            <a:ext cx="193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meruňka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02804" y="5445224"/>
            <a:ext cx="120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broskev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81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16487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Bobule – uvnitř plodu je několik semínek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4" name="Picture 2" descr="C:\Users\ihonzejkova\AppData\Local\Microsoft\Windows\Temporary Internet Files\Content.IE5\3E19WO3M\MC9003312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0574"/>
            <a:ext cx="1812202" cy="127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honzejkova\AppData\Local\Microsoft\Windows\Temporary Internet Files\Content.IE5\KF6FLHBH\MC90044174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57" y="89622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ihonzejkova\AppData\Local\Microsoft\Windows\Temporary Internet Files\Content.IE5\ZQ51SNCS\MC9000883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043" y="3136581"/>
            <a:ext cx="3199890" cy="176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ihonzejkova\AppData\Local\Microsoft\Windows\Temporary Internet Files\Content.IE5\P35FPZ9D\MC90043690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307" y="458112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ihonzejkova\AppData\Local\Microsoft\Windows\Temporary Internet Files\Content.IE5\GZN1J250\MC90043690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738" y="119234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ihonzejkova\AppData\Local\Microsoft\Windows\Temporary Internet Files\Content.IE5\4YAF6G4Y\MC900436899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862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619672" y="268862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rybíz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55820" y="1410574"/>
            <a:ext cx="1522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malina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6256" y="313658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hroznové</a:t>
            </a:r>
            <a:r>
              <a:rPr lang="cs-CZ" dirty="0" smtClean="0"/>
              <a:t> </a:t>
            </a:r>
            <a:r>
              <a:rPr lang="cs-CZ" sz="2400" dirty="0" smtClean="0"/>
              <a:t>víno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39652" y="6000750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jahoda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19872" y="51435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angrešt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063933" y="5877272"/>
            <a:ext cx="124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borůvky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65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404664"/>
            <a:ext cx="77716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/>
              <a:t>Malvice – uvnitř plodu jsou semena v jádřinci</a:t>
            </a:r>
            <a:r>
              <a:rPr lang="cs-CZ" dirty="0"/>
              <a:t>.</a:t>
            </a:r>
          </a:p>
        </p:txBody>
      </p:sp>
      <p:pic>
        <p:nvPicPr>
          <p:cNvPr id="4098" name="Picture 2" descr="C:\Users\ihonzejkova\AppData\Local\Microsoft\Windows\Temporary Internet Files\Content.IE5\GZN1J250\MC90044170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6" y="1196752"/>
            <a:ext cx="1996302" cy="199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ihonzejkova\AppData\Local\Microsoft\Windows\Temporary Internet Files\Content.IE5\85DZ1DMZ\MC9001935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83" y="3789040"/>
            <a:ext cx="166876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ihonzejkova\AppData\Local\Microsoft\Windows\Temporary Internet Files\Content.IE5\4YAF6G4Y\MC90008840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104" y="886896"/>
            <a:ext cx="2875107" cy="261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555776" y="219490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jablko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248" y="3502909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kdoule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83768" y="551723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hruška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65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Exotické ovoce</a:t>
            </a:r>
            <a:endParaRPr lang="cs-CZ" sz="3200" dirty="0"/>
          </a:p>
        </p:txBody>
      </p:sp>
      <p:pic>
        <p:nvPicPr>
          <p:cNvPr id="1027" name="Picture 3" descr="C:\Users\ihonzejkova\AppData\Local\Microsoft\Windows\Temporary Internet Files\Content.IE5\3E19WO3M\MC9001933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03396"/>
            <a:ext cx="1800199" cy="379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honzejkova\AppData\Local\Microsoft\Windows\Temporary Internet Files\Content.IE5\3E19WO3M\MC90043689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087" y="587314"/>
            <a:ext cx="2409637" cy="240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honzejkova\AppData\Local\Microsoft\Windows\Temporary Internet Files\Content.IE5\85DZ1DMZ\MC90043689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8245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ihonzejkova\AppData\Local\Microsoft\Windows\Temporary Internet Files\Content.IE5\1UQ8ZXL4\MC90043689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7308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ihonzejkova\AppData\Local\Microsoft\Windows\Temporary Internet Files\Content.IE5\7XG99SUH\MC90044172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9695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67544" y="5445224"/>
            <a:ext cx="140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ananas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419872" y="5768823"/>
            <a:ext cx="1495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pomeranč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987824" y="2582570"/>
            <a:ext cx="140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citron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134583" y="2951902"/>
            <a:ext cx="140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kiwi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86496" y="5584157"/>
            <a:ext cx="1404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limetka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94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honzejkova\AppData\Local\Microsoft\Windows\Temporary Internet Files\Content.IE5\CA40GYSS\MC9002461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0197"/>
            <a:ext cx="3519530" cy="256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honzejkova\AppData\Local\Microsoft\Windows\Temporary Internet Files\Content.IE5\HLBS404M\MC90043691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9269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honzejkova\AppData\Local\Microsoft\Windows\Temporary Internet Files\Content.IE5\A88OX886\MC9000882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3487922" cy="233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honzejkova\AppData\Local\Microsoft\Windows\Temporary Internet Files\Content.IE5\YI1GWA27\MC9001935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047" y="3717032"/>
            <a:ext cx="3048337" cy="246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ihonzejkova\AppData\Local\Microsoft\Windows\Temporary Internet Files\Content.IE5\CA40GYSS\MC90033126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68760"/>
            <a:ext cx="1812202" cy="164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043608" y="393305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banán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27529" y="289364"/>
            <a:ext cx="1728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mandarinka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81232" y="246488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grep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148064" y="3089363"/>
            <a:ext cx="109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ořechy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36096" y="6148350"/>
            <a:ext cx="2945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granátové jablko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34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honzejkova\AppData\Local\Microsoft\Windows\Temporary Internet Files\Content.IE5\HLBS404M\MC9004319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2919512" cy="284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aggi.cz/getattachment/f8ca0c5b-7efb-48c1-8884-f81c5a7efc84/Fiky.asp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87207"/>
            <a:ext cx="2727419" cy="188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skincarebylouisa.com/wp-content/uploads/2012/03/papaya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5" y="3573016"/>
            <a:ext cx="48768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71882" y="3388350"/>
            <a:ext cx="172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maracuja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5829845" y="2905081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fíky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861880" y="3863418"/>
            <a:ext cx="1230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avokádo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04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280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  Ovoce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Ovoce</dc:title>
  <dc:creator>ihonzejkova</dc:creator>
  <cp:lastModifiedBy>ihonzejkova</cp:lastModifiedBy>
  <cp:revision>18</cp:revision>
  <dcterms:created xsi:type="dcterms:W3CDTF">2012-04-20T16:32:31Z</dcterms:created>
  <dcterms:modified xsi:type="dcterms:W3CDTF">2012-10-15T17:17:08Z</dcterms:modified>
</cp:coreProperties>
</file>