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03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5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1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58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4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4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88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39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5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06BC-054B-4C3C-820C-9DE00F9848D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D952-4C1E-4FD5-AC96-12AE616EF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12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7030A0"/>
                </a:solidFill>
              </a:rPr>
              <a:t>Zelenina</a:t>
            </a:r>
            <a:endParaRPr lang="cs-CZ" sz="66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                             Mgr. Iveta </a:t>
            </a:r>
            <a:r>
              <a:rPr lang="cs-CZ" dirty="0" err="1" smtClean="0">
                <a:solidFill>
                  <a:schemeClr val="tx1"/>
                </a:solidFill>
              </a:rPr>
              <a:t>Honzejková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2764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2915"/>
            <a:ext cx="33051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44008" y="582915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Můžete to zkusit také. Vyzkoušejte zkombinovat ve výtvarné výchově různé ovoce a zeleninu a vytvořte tak nové druhy.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039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4247" y="98072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Hra na závěr:</a:t>
            </a:r>
          </a:p>
          <a:p>
            <a:endParaRPr lang="cs-CZ" sz="2400" dirty="0"/>
          </a:p>
          <a:p>
            <a:r>
              <a:rPr lang="cs-CZ" sz="2400" dirty="0" smtClean="0"/>
              <a:t>Seřadíme se do dvojic. Paní učitelka říká název zeleniny nebo ukazuje obrázky.</a:t>
            </a:r>
          </a:p>
          <a:p>
            <a:r>
              <a:rPr lang="cs-CZ" sz="2400" dirty="0" smtClean="0"/>
              <a:t>První dvojice odpovídá ,  co ze zeleniny jíme. Kdo odpoví první a správně zůstává ve hře. Druhý si jde sednout. Hrajeme tak dlouho, až máme jednoho vítěze.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17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51514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56246" y="2099560"/>
            <a:ext cx="6030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Název projektu: šablony Špičák</a:t>
            </a:r>
          </a:p>
          <a:p>
            <a:pPr algn="ctr"/>
            <a:r>
              <a:rPr lang="cs-CZ" dirty="0"/>
              <a:t>Číslo projektu: CZ.1.07/1.4.00/21.2735</a:t>
            </a:r>
          </a:p>
          <a:p>
            <a:pPr algn="ctr"/>
            <a:r>
              <a:rPr lang="cs-CZ" dirty="0"/>
              <a:t>Šablona: III/2</a:t>
            </a:r>
          </a:p>
          <a:p>
            <a:pPr algn="ctr"/>
            <a:r>
              <a:rPr lang="cs-CZ" dirty="0"/>
              <a:t>Autor výukového materiálu: Mgr. Iveta </a:t>
            </a:r>
            <a:r>
              <a:rPr lang="cs-CZ" dirty="0" err="1"/>
              <a:t>Honzejková</a:t>
            </a:r>
            <a:endParaRPr lang="cs-CZ" dirty="0"/>
          </a:p>
          <a:p>
            <a:pPr algn="ctr"/>
            <a:r>
              <a:rPr lang="cs-CZ" dirty="0"/>
              <a:t>Výukový materiál vytvořen: </a:t>
            </a:r>
            <a:r>
              <a:rPr lang="cs-CZ" dirty="0" smtClean="0"/>
              <a:t>30.4..2012</a:t>
            </a:r>
            <a:endParaRPr lang="cs-CZ" dirty="0"/>
          </a:p>
          <a:p>
            <a:pPr algn="ctr"/>
            <a:r>
              <a:rPr lang="cs-CZ" dirty="0"/>
              <a:t>Výukový materiál je určen: 2. Ročník</a:t>
            </a:r>
          </a:p>
          <a:p>
            <a:pPr algn="ctr"/>
            <a:r>
              <a:rPr lang="cs-CZ" dirty="0"/>
              <a:t>Člověk a jeho svět </a:t>
            </a:r>
          </a:p>
          <a:p>
            <a:pPr algn="ctr"/>
            <a:r>
              <a:rPr lang="cs-CZ" dirty="0"/>
              <a:t>32_191_podzim zelenina _</a:t>
            </a:r>
            <a:r>
              <a:rPr lang="cs-CZ" dirty="0" smtClean="0"/>
              <a:t>44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4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Anotace:                       </a:t>
            </a:r>
            <a:r>
              <a:rPr lang="cs-CZ" dirty="0" smtClean="0"/>
              <a:t>Prezentace je  vytvořena </a:t>
            </a:r>
            <a:r>
              <a:rPr lang="cs-CZ" dirty="0"/>
              <a:t>pro žáky druhých tříd a je </a:t>
            </a:r>
          </a:p>
          <a:p>
            <a:r>
              <a:rPr lang="cs-CZ" dirty="0"/>
              <a:t>                                       </a:t>
            </a:r>
            <a:r>
              <a:rPr lang="cs-CZ" dirty="0" smtClean="0"/>
              <a:t>zaměřena </a:t>
            </a:r>
            <a:r>
              <a:rPr lang="cs-CZ" dirty="0"/>
              <a:t>na druhy zeleniny.</a:t>
            </a:r>
          </a:p>
          <a:p>
            <a:r>
              <a:rPr lang="cs-CZ" dirty="0"/>
              <a:t>Autor:                            Mgr. Iveta  </a:t>
            </a:r>
            <a:r>
              <a:rPr lang="cs-CZ" dirty="0" err="1"/>
              <a:t>Honzejková</a:t>
            </a:r>
            <a:r>
              <a:rPr lang="cs-CZ" dirty="0"/>
              <a:t>               </a:t>
            </a:r>
          </a:p>
          <a:p>
            <a:r>
              <a:rPr lang="cs-CZ" dirty="0"/>
              <a:t>Jazyk:                            Čeština</a:t>
            </a:r>
          </a:p>
          <a:p>
            <a:r>
              <a:rPr lang="cs-CZ" dirty="0"/>
              <a:t>Očekávaný výstup:     Správné roztřídění jednotlivých druhů zeleniny.</a:t>
            </a:r>
          </a:p>
          <a:p>
            <a:r>
              <a:rPr lang="cs-CZ" dirty="0"/>
              <a:t>Speciální vzdělávací potřeby:  Žádné</a:t>
            </a:r>
          </a:p>
          <a:p>
            <a:r>
              <a:rPr lang="cs-CZ" dirty="0"/>
              <a:t>Klíčová slova:               Zelenina, kořenová, listová, plodová, cibulová.</a:t>
            </a:r>
          </a:p>
          <a:p>
            <a:r>
              <a:rPr lang="cs-CZ" dirty="0"/>
              <a:t>Druh učebního materiálu: Pracovní list</a:t>
            </a:r>
          </a:p>
          <a:p>
            <a:r>
              <a:rPr lang="cs-CZ" dirty="0"/>
              <a:t>Druh interaktivity:      Aktivita</a:t>
            </a:r>
          </a:p>
          <a:p>
            <a:r>
              <a:rPr lang="cs-CZ" dirty="0"/>
              <a:t>Cílová skupina:            Žák</a:t>
            </a:r>
          </a:p>
          <a:p>
            <a:r>
              <a:rPr lang="cs-CZ" dirty="0"/>
              <a:t>Stupeň a typ  vzdělávání :   Základní vzdělávání – první stupeň – první období</a:t>
            </a:r>
          </a:p>
          <a:p>
            <a:r>
              <a:rPr lang="cs-CZ" dirty="0"/>
              <a:t>Typická věková  skupina :  7-8 let</a:t>
            </a:r>
          </a:p>
          <a:p>
            <a:r>
              <a:rPr lang="cs-CZ" dirty="0"/>
              <a:t>Celková velikost: </a:t>
            </a:r>
            <a:r>
              <a:rPr lang="cs-CZ" dirty="0" smtClean="0"/>
              <a:t>1,08  </a:t>
            </a:r>
            <a:r>
              <a:rPr lang="cs-CZ" dirty="0"/>
              <a:t>kB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Použité zdroje:</a:t>
            </a:r>
          </a:p>
          <a:p>
            <a:r>
              <a:rPr lang="cs-CZ" dirty="0"/>
              <a:t>Smart </a:t>
            </a:r>
            <a:r>
              <a:rPr lang="cs-CZ" dirty="0" smtClean="0"/>
              <a:t>Notebook 11 </a:t>
            </a:r>
            <a:r>
              <a:rPr lang="cs-CZ" dirty="0"/>
              <a:t>– klipart</a:t>
            </a:r>
          </a:p>
          <a:p>
            <a:r>
              <a:rPr lang="cs-CZ" dirty="0"/>
              <a:t>MS </a:t>
            </a:r>
            <a:r>
              <a:rPr lang="cs-CZ" dirty="0" err="1" smtClean="0"/>
              <a:t>office</a:t>
            </a:r>
            <a:r>
              <a:rPr lang="cs-CZ" dirty="0" smtClean="0"/>
              <a:t> 2010- </a:t>
            </a:r>
            <a:r>
              <a:rPr lang="cs-CZ" dirty="0"/>
              <a:t>klipart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6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Zelenina se pěstuje jako plodina v zemi.</a:t>
            </a:r>
            <a:endParaRPr lang="cs-CZ" sz="3600" dirty="0"/>
          </a:p>
        </p:txBody>
      </p:sp>
      <p:pic>
        <p:nvPicPr>
          <p:cNvPr id="1026" name="Picture 2" descr="C:\Users\ihonzejkova\AppData\Local\Microsoft\Windows\Temporary Internet Files\Content.IE5\ZQ51SNCS\MC9001495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165509" cy="39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24128" y="21328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list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36096" y="34100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stonek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36096" y="490381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kořen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9592" y="314096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plod</a:t>
            </a:r>
            <a:endParaRPr lang="cs-CZ" sz="2400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259632" y="3325634"/>
            <a:ext cx="1800200" cy="1471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3" idx="1"/>
          </p:cNvCxnSpPr>
          <p:nvPr/>
        </p:nvCxnSpPr>
        <p:spPr>
          <a:xfrm>
            <a:off x="5076056" y="2132856"/>
            <a:ext cx="648072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139952" y="3510300"/>
            <a:ext cx="1584176" cy="269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031940" y="4061393"/>
            <a:ext cx="1473321" cy="1064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23728" y="62068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   </a:t>
            </a:r>
            <a:r>
              <a:rPr lang="cs-CZ" sz="4400" b="1" u="sng" dirty="0" smtClean="0"/>
              <a:t>Druhy zeleniny</a:t>
            </a:r>
            <a:endParaRPr lang="cs-CZ" sz="4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8448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Kořenová     Košťálová    Plodová    Listová   Luskoviny   Cibulová      </a:t>
            </a:r>
            <a:endParaRPr lang="cs-CZ" sz="2400" dirty="0"/>
          </a:p>
        </p:txBody>
      </p:sp>
      <p:sp>
        <p:nvSpPr>
          <p:cNvPr id="5" name="Šipka dolů 4"/>
          <p:cNvSpPr/>
          <p:nvPr/>
        </p:nvSpPr>
        <p:spPr>
          <a:xfrm>
            <a:off x="973393" y="2611004"/>
            <a:ext cx="720080" cy="69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3526160" y="2611005"/>
            <a:ext cx="720080" cy="69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773923" y="2614459"/>
            <a:ext cx="720080" cy="69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6179168" y="2647981"/>
            <a:ext cx="720080" cy="69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7668344" y="2614459"/>
            <a:ext cx="720080" cy="69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ihonzejkova\AppData\Local\Microsoft\Windows\Temporary Internet Files\Content.IE5\FE4JPD07\MC9004417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1" y="3391540"/>
            <a:ext cx="1587624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honzejkova\AppData\Local\Microsoft\Windows\Temporary Internet Files\Content.IE5\7XG99SUH\MC90044178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2" y="3455164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honzejkova\AppData\Local\Microsoft\Windows\Temporary Internet Files\Content.IE5\7XG99SUH\MC9000882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521631"/>
            <a:ext cx="1339950" cy="11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honzejkova\AppData\Local\Microsoft\Windows\Temporary Internet Files\Content.IE5\1UQ8ZXL4\MC9003448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4971">
            <a:off x="5893355" y="3872471"/>
            <a:ext cx="1291706" cy="5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honzejkova\AppData\Local\Microsoft\Windows\Temporary Internet Files\Content.IE5\FE4JPD07\MC9000883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69073"/>
            <a:ext cx="1615714" cy="10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honzejkova\AppData\Local\Microsoft\Windows\Temporary Internet Files\Content.IE5\GZN1J250\MC90021536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05" y="3416357"/>
            <a:ext cx="1503359" cy="12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Šipka dolů 15"/>
          <p:cNvSpPr/>
          <p:nvPr/>
        </p:nvSpPr>
        <p:spPr>
          <a:xfrm>
            <a:off x="2158844" y="2614459"/>
            <a:ext cx="720080" cy="69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0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4766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Kořenová zelenina – pěstujeme ji pro kořen, který konzumujeme.</a:t>
            </a:r>
            <a:endParaRPr lang="cs-CZ" sz="2400" dirty="0"/>
          </a:p>
        </p:txBody>
      </p:sp>
      <p:pic>
        <p:nvPicPr>
          <p:cNvPr id="3074" name="Picture 2" descr="C:\Users\ihonzejkova\AppData\Local\Microsoft\Windows\Temporary Internet Files\Content.IE5\7XG99SUH\MC9004417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94" y="1556792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honzejkova\AppData\Local\Microsoft\Windows\Temporary Internet Files\Content.IE5\KF6FLHBH\MP9003878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64" y="1141261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honzejkova\AppData\Local\Microsoft\Windows\Temporary Internet Files\Content.IE5\HLBS404M\MC9002325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7" y="3750349"/>
            <a:ext cx="2783941" cy="19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honzejkova\AppData\Local\Microsoft\Windows\Temporary Internet Files\Content.IE5\YI1GWA27\MC9000882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25" y="3432448"/>
            <a:ext cx="2873639" cy="30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honzejkova\AppData\Local\Microsoft\Windows\Temporary Internet Files\Content.IE5\4YAF6G4Y\MP90040252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4" y="938337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honzejkova\AppData\Local\Microsoft\Windows\Temporary Internet Files\Content.IE5\CA40GYSS\MC90033142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65936"/>
            <a:ext cx="1815220" cy="13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59" y="2780928"/>
            <a:ext cx="120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zázvor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17422" y="3150260"/>
            <a:ext cx="112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mrkev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62264" y="3750349"/>
            <a:ext cx="109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celer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58" y="5877272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ředkvička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80715" y="5877272"/>
            <a:ext cx="11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petržel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52320" y="606193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řepa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25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9200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Listová zelenina – pěstujeme ji pro konzumaci listů.</a:t>
            </a:r>
            <a:endParaRPr lang="cs-CZ" sz="2400" dirty="0"/>
          </a:p>
        </p:txBody>
      </p:sp>
      <p:pic>
        <p:nvPicPr>
          <p:cNvPr id="4098" name="Picture 2" descr="C:\Users\ihonzejkova\AppData\Local\Microsoft\Windows\Temporary Internet Files\Content.IE5\HLBS404M\MC9004301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1200"/>
            <a:ext cx="1835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honzejkova\AppData\Local\Microsoft\Windows\Temporary Internet Files\Content.IE5\CA40GYSS\MC9002461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1815664" cy="26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honzejkova\AppData\Local\Microsoft\Windows\Temporary Internet Files\Content.IE5\3E19WO3M\MP90038787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48" y="2186505"/>
            <a:ext cx="200326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584" y="34290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salát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72200" y="46531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pekingské zelí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90348" y="5157192"/>
            <a:ext cx="100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pórek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82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Plodová zelenina – pěstuje se pro konzumaci plodu rostliny.</a:t>
            </a:r>
            <a:endParaRPr lang="cs-CZ" sz="2400" dirty="0"/>
          </a:p>
        </p:txBody>
      </p:sp>
      <p:pic>
        <p:nvPicPr>
          <p:cNvPr id="5123" name="Picture 3" descr="C:\Users\ihonzejkova\AppData\Local\Microsoft\Windows\Temporary Internet Files\Content.IE5\3E19WO3M\MC9002153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6821"/>
            <a:ext cx="2270786" cy="10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honzejkova\AppData\Local\Microsoft\Windows\Temporary Internet Files\Content.IE5\85DZ1DMZ\MC9003585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17875"/>
            <a:ext cx="1827886" cy="17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honzejkova\AppData\Local\Microsoft\Windows\Temporary Internet Files\Content.IE5\3E19WO3M\MP9004095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40" y="1022770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honzejkova\AppData\Local\Microsoft\Windows\Temporary Internet Files\Content.IE5\GZN1J250\MC9003362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06" y="4077072"/>
            <a:ext cx="2154936" cy="17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ihonzejkova\AppData\Local\Microsoft\Windows\Temporary Internet Files\Content.IE5\YI1GWA27\MC90044178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108415" cy="21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ihonzejkova\AppData\Local\Microsoft\Windows\Temporary Internet Files\Content.IE5\CA40GYSS\MC90019356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6" y="4601311"/>
            <a:ext cx="2083766" cy="155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ihonzejkova\AppData\Local\Microsoft\Windows\Temporary Internet Files\Content.IE5\P35FPZ9D\MC90008830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2636"/>
            <a:ext cx="2983866" cy="130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17540" y="336243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dýně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79984" y="214124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cuketa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50138" y="3042968"/>
            <a:ext cx="128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avokádo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39552" y="432544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paprika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839068" y="61567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rajče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19817" y="496498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okurka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304102" y="5767332"/>
            <a:ext cx="140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meloun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78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Cibulová zelenina – pěstuje se pro konzumaci cibule.</a:t>
            </a:r>
            <a:endParaRPr lang="cs-CZ" sz="2800" dirty="0"/>
          </a:p>
        </p:txBody>
      </p:sp>
      <p:pic>
        <p:nvPicPr>
          <p:cNvPr id="6146" name="Picture 2" descr="C:\Users\ihonzejkova\AppData\Local\Microsoft\Windows\Temporary Internet Files\Content.IE5\HLBS404M\MC9000883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4" y="1268760"/>
            <a:ext cx="2479810" cy="16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honzejkova\AppData\Local\Microsoft\Windows\Temporary Internet Files\Content.IE5\HLBS404M\MC9002083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70890"/>
            <a:ext cx="2011758" cy="19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honzejkova\AppData\Local\Microsoft\Windows\Temporary Internet Files\Content.IE5\EM0GT4L9\MC9003538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38" y="3421537"/>
            <a:ext cx="3073651" cy="28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295400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cibule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76256" y="44924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česnek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44108" y="59228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pórek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08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Luskoviny – zelenina jejíž lusky konzumujeme.</a:t>
            </a:r>
            <a:endParaRPr lang="cs-CZ" sz="3200" dirty="0"/>
          </a:p>
        </p:txBody>
      </p:sp>
      <p:pic>
        <p:nvPicPr>
          <p:cNvPr id="7170" name="Picture 2" descr="C:\Users\ihonzejkova\AppData\Local\Microsoft\Windows\Temporary Internet Files\Content.IE5\4YAF6G4Y\MC9003448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1373"/>
            <a:ext cx="2765146" cy="7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honzejkova\AppData\Local\Microsoft\Windows\Temporary Internet Files\Content.IE5\85DZ1DMZ\MC9002508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99837"/>
            <a:ext cx="2776396" cy="21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ihonzejkova\AppData\Local\Microsoft\Windows\Temporary Internet Files\Content.IE5\KF6FLHBH\MP9004332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44" y="3789040"/>
            <a:ext cx="3526904" cy="23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2780928"/>
            <a:ext cx="18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hrách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6896302" y="3604374"/>
            <a:ext cx="138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fazole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1782090" y="5661248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cizrna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40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Košťálová – konzumujeme </a:t>
            </a:r>
            <a:r>
              <a:rPr lang="cs-CZ" sz="2400" dirty="0" err="1" smtClean="0"/>
              <a:t>ztlustlou</a:t>
            </a:r>
            <a:r>
              <a:rPr lang="cs-CZ" sz="2400" dirty="0" smtClean="0"/>
              <a:t> lodyhu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8194" name="Picture 2" descr="C:\Users\ihonzejkova\AppData\Local\Microsoft\Windows\Temporary Internet Files\Content.IE5\1UQ8ZXL4\MC9002153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8" y="1293890"/>
            <a:ext cx="2602871" cy="21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honzejkova\AppData\Local\Microsoft\Windows\Temporary Internet Files\Content.IE5\2O92FLXN\MC9002155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7" y="980728"/>
            <a:ext cx="2382570" cy="19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honzejkova\AppData\Local\Microsoft\Windows\Temporary Internet Files\Content.IE5\CA40GYSS\MC9003312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85" y="3933056"/>
            <a:ext cx="1813711" cy="17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ihonzejkova\AppData\Local\Microsoft\Windows\Temporary Internet Files\Content.IE5\EM0GT4L9\MC9003313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0037"/>
            <a:ext cx="1361038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32849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květák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36968" y="538396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kedluben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3688" y="575329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brokolice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80112" y="306021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zelí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903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322</Words>
  <Application>Microsoft Office PowerPoint</Application>
  <PresentationFormat>Předvádění na obrazovce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Zelenina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Zelenina</dc:title>
  <dc:creator>ihonzejkova</dc:creator>
  <cp:lastModifiedBy>ihonzejkova</cp:lastModifiedBy>
  <cp:revision>10</cp:revision>
  <dcterms:created xsi:type="dcterms:W3CDTF">2012-04-30T13:18:53Z</dcterms:created>
  <dcterms:modified xsi:type="dcterms:W3CDTF">2012-10-15T17:20:33Z</dcterms:modified>
</cp:coreProperties>
</file>