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79" r:id="rId2"/>
    <p:sldId id="273" r:id="rId3"/>
    <p:sldId id="278" r:id="rId4"/>
    <p:sldId id="274" r:id="rId5"/>
    <p:sldId id="275" r:id="rId6"/>
    <p:sldId id="276" r:id="rId7"/>
    <p:sldId id="277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1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8351" autoAdjust="0"/>
  </p:normalViewPr>
  <p:slideViewPr>
    <p:cSldViewPr>
      <p:cViewPr varScale="1">
        <p:scale>
          <a:sx n="65" d="100"/>
          <a:sy n="65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4B34D-DC2A-4C0C-A6AB-1BD0EA6696D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BD238-BF08-4BD6-B881-15CA0E8661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png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1538" y="548680"/>
            <a:ext cx="7830190" cy="410445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z="2400" dirty="0" smtClean="0"/>
              <a:t>Název školy:      Speciální základní škola, Louny, </a:t>
            </a:r>
          </a:p>
          <a:p>
            <a:pPr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   </a:t>
            </a:r>
            <a:r>
              <a:rPr lang="cs-CZ" sz="2400" dirty="0" smtClean="0"/>
              <a:t>                            </a:t>
            </a:r>
            <a:r>
              <a:rPr lang="cs-CZ" sz="2400" dirty="0" err="1" smtClean="0"/>
              <a:t>Poděbradova</a:t>
            </a:r>
            <a:r>
              <a:rPr lang="cs-CZ" sz="2400" dirty="0" smtClean="0"/>
              <a:t> 640,</a:t>
            </a:r>
          </a:p>
          <a:p>
            <a:pPr>
              <a:buNone/>
            </a:pPr>
            <a:r>
              <a:rPr lang="cs-CZ" sz="2400" dirty="0" smtClean="0"/>
              <a:t>                               příspěvková organizace</a:t>
            </a:r>
          </a:p>
          <a:p>
            <a:pPr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Autor:               Mgr. Věra </a:t>
            </a:r>
            <a:r>
              <a:rPr lang="cs-CZ" sz="2400" dirty="0" err="1" smtClean="0"/>
              <a:t>Elbelová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Název materiálu: </a:t>
            </a:r>
            <a:r>
              <a:rPr lang="cs-CZ" sz="2400" dirty="0" smtClean="0"/>
              <a:t>VY_32_INOVACE_20_Čj8_slovesa-procvičování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Téma:                </a:t>
            </a:r>
            <a:r>
              <a:rPr lang="cs-CZ" sz="2400" dirty="0" err="1" smtClean="0"/>
              <a:t>Čj</a:t>
            </a:r>
            <a:r>
              <a:rPr lang="cs-CZ" sz="2400" dirty="0" smtClean="0"/>
              <a:t>- 8. ročník – slovesa procvičování</a:t>
            </a:r>
          </a:p>
          <a:p>
            <a:pPr>
              <a:buNone/>
            </a:pPr>
            <a:r>
              <a:rPr lang="cs-CZ" sz="2400" dirty="0" smtClean="0"/>
              <a:t>    Název sady:       Český jazyk-</a:t>
            </a:r>
            <a:r>
              <a:rPr lang="cs-CZ" sz="2400" dirty="0" err="1" smtClean="0"/>
              <a:t>VIII.ročník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Číslo projektu:  CZ.1.07/1.4.00/21.3407</a:t>
            </a:r>
            <a:br>
              <a:rPr lang="cs-CZ" sz="2400" dirty="0" smtClean="0"/>
            </a:br>
            <a:endParaRPr lang="cs-CZ" sz="2400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085184"/>
            <a:ext cx="5410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4" name="Podnadpis 2"/>
          <p:cNvSpPr txBox="1">
            <a:spLocks noGrp="1"/>
          </p:cNvSpPr>
          <p:nvPr>
            <p:ph idx="1"/>
          </p:nvPr>
        </p:nvSpPr>
        <p:spPr>
          <a:xfrm>
            <a:off x="1142976" y="1285860"/>
            <a:ext cx="7790712" cy="507209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je určena pro 8. ročník speciální školy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slouží k výuce českého</a:t>
            </a:r>
            <a:r>
              <a:rPr kumimoji="0" lang="cs-CZ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jazyka – části jazyková výchova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cs-CZ" sz="2400" i="1" noProof="0" dirty="0" smtClean="0"/>
              <a:t>strana 3 - evokace - žáci vymýšlejí a zapisují na tabuli různá slovesa, až se vystřídají všichni, zkouší přijít na to, co mají slova společné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cs-CZ" sz="2400" i="1" noProof="0" dirty="0" smtClean="0"/>
              <a:t>strana 4. - shrnutí odpovědí žáků, opakování výkladu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4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strana 5. - </a:t>
            </a:r>
            <a:r>
              <a:rPr lang="cs-CZ" sz="2400" i="1" dirty="0" smtClean="0"/>
              <a:t>text slouží k zopakování výkladu, žáci dále odpovídají na otázky u obrázků</a:t>
            </a:r>
            <a:endParaRPr kumimoji="0" lang="cs-CZ" sz="2400" b="0" i="1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defRPr/>
            </a:pPr>
            <a:r>
              <a:rPr lang="cs-CZ" sz="2400" i="1" noProof="0" dirty="0" smtClean="0"/>
              <a:t>strana 6.- žáci doplňují tabulku (do sešitu), kontrola po kliknutích na tabuli</a:t>
            </a:r>
          </a:p>
          <a:p>
            <a:pPr lvl="0">
              <a:defRPr/>
            </a:pPr>
            <a:r>
              <a:rPr kumimoji="0" lang="cs-CZ" sz="24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strana 7. - žáci tvoří věty (ústně či písemně) s použitím sloves vhodných k obrázkům</a:t>
            </a:r>
            <a:endParaRPr kumimoji="0" lang="cs-CZ" sz="24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20888" y="285728"/>
            <a:ext cx="832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Napište každý jedno sloveso. Co mají společného?</a:t>
            </a:r>
            <a:endParaRPr lang="cs-CZ" sz="2800" dirty="0"/>
          </a:p>
        </p:txBody>
      </p:sp>
      <p:grpSp>
        <p:nvGrpSpPr>
          <p:cNvPr id="9" name="Skupina 8"/>
          <p:cNvGrpSpPr/>
          <p:nvPr/>
        </p:nvGrpSpPr>
        <p:grpSpPr>
          <a:xfrm>
            <a:off x="3286116" y="1928802"/>
            <a:ext cx="4286534" cy="2071702"/>
            <a:chOff x="3286116" y="1928802"/>
            <a:chExt cx="4286534" cy="2071702"/>
          </a:xfrm>
        </p:grpSpPr>
        <p:sp>
          <p:nvSpPr>
            <p:cNvPr id="4" name="Elipsa 3"/>
            <p:cNvSpPr/>
            <p:nvPr/>
          </p:nvSpPr>
          <p:spPr>
            <a:xfrm>
              <a:off x="3286116" y="2786058"/>
              <a:ext cx="3071834" cy="1214446"/>
            </a:xfrm>
            <a:prstGeom prst="ellips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3200" b="1" dirty="0" smtClean="0">
                  <a:solidFill>
                    <a:srgbClr val="FF0000"/>
                  </a:solidFill>
                </a:rPr>
                <a:t>SLOVESA</a:t>
              </a:r>
              <a:endParaRPr lang="cs-CZ" sz="3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Přímá spojovací čára 6"/>
            <p:cNvCxnSpPr>
              <a:stCxn id="4" idx="7"/>
            </p:cNvCxnSpPr>
            <p:nvPr/>
          </p:nvCxnSpPr>
          <p:spPr>
            <a:xfrm rot="5400000" flipH="1" flipV="1">
              <a:off x="5901219" y="2364302"/>
              <a:ext cx="606479" cy="5927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ovéPole 7"/>
            <p:cNvSpPr txBox="1"/>
            <p:nvPr/>
          </p:nvSpPr>
          <p:spPr>
            <a:xfrm>
              <a:off x="6429388" y="1928802"/>
              <a:ext cx="1143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dirty="0" smtClean="0"/>
                <a:t>učí se</a:t>
              </a:r>
              <a:endParaRPr lang="cs-CZ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2624142"/>
          </a:xfrm>
        </p:spPr>
        <p:txBody>
          <a:bodyPr/>
          <a:lstStyle/>
          <a:p>
            <a:pPr>
              <a:buNone/>
            </a:pPr>
            <a:r>
              <a:rPr lang="cs-CZ" sz="4000" b="1" dirty="0" smtClean="0"/>
              <a:t>Vyjadřují:</a:t>
            </a:r>
          </a:p>
          <a:p>
            <a:r>
              <a:rPr lang="cs-CZ" dirty="0" smtClean="0"/>
              <a:t>    </a:t>
            </a:r>
            <a:r>
              <a:rPr lang="cs-CZ" b="1" dirty="0" smtClean="0"/>
              <a:t>činnost </a:t>
            </a:r>
            <a:r>
              <a:rPr lang="cs-CZ" dirty="0" smtClean="0"/>
              <a:t>(chodím, řídíš),</a:t>
            </a:r>
          </a:p>
          <a:p>
            <a:r>
              <a:rPr lang="cs-CZ" dirty="0" smtClean="0"/>
              <a:t>    </a:t>
            </a:r>
            <a:r>
              <a:rPr lang="cs-CZ" b="1" dirty="0" smtClean="0"/>
              <a:t>stav</a:t>
            </a:r>
            <a:r>
              <a:rPr lang="cs-CZ" dirty="0" smtClean="0"/>
              <a:t> (spí, učí, bruslí),</a:t>
            </a:r>
          </a:p>
          <a:p>
            <a:r>
              <a:rPr lang="cs-CZ" dirty="0" smtClean="0"/>
              <a:t>    </a:t>
            </a:r>
            <a:r>
              <a:rPr lang="cs-CZ" b="1" dirty="0" smtClean="0"/>
              <a:t>nebo</a:t>
            </a:r>
            <a:r>
              <a:rPr lang="cs-CZ" dirty="0" smtClean="0"/>
              <a:t> </a:t>
            </a:r>
            <a:r>
              <a:rPr lang="cs-CZ" b="1" dirty="0" smtClean="0"/>
              <a:t>změnu stavu </a:t>
            </a:r>
            <a:r>
              <a:rPr lang="cs-CZ" dirty="0" smtClean="0"/>
              <a:t>(rudne, stárnou).</a:t>
            </a:r>
            <a:endParaRPr lang="cs-CZ" dirty="0"/>
          </a:p>
        </p:txBody>
      </p:sp>
      <p:pic>
        <p:nvPicPr>
          <p:cNvPr id="1026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500042"/>
            <a:ext cx="2621777" cy="1646285"/>
          </a:xfrm>
          <a:prstGeom prst="rect">
            <a:avLst/>
          </a:prstGeom>
          <a:noFill/>
        </p:spPr>
      </p:pic>
      <p:pic>
        <p:nvPicPr>
          <p:cNvPr id="1027" name="Picture 3" descr="C:\Documents and Settings\u\Local Settings\Temporary Internet Files\Content.IE5\ES28N02I\MC90031876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3929066"/>
            <a:ext cx="1882767" cy="2599036"/>
          </a:xfrm>
          <a:prstGeom prst="rect">
            <a:avLst/>
          </a:prstGeom>
          <a:noFill/>
        </p:spPr>
      </p:pic>
      <p:pic>
        <p:nvPicPr>
          <p:cNvPr id="1028" name="Picture 4" descr="C:\Documents and Settings\u\Local Settings\Temporary Internet Files\Content.IE5\Z87YS43S\MC90042383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4214818"/>
            <a:ext cx="2181246" cy="2145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Časování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5852" y="1447800"/>
            <a:ext cx="7647836" cy="4800600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Určujeme:</a:t>
            </a:r>
          </a:p>
          <a:p>
            <a:r>
              <a:rPr lang="cs-CZ" dirty="0" smtClean="0"/>
              <a:t>Osobu-(já, ty, on, ona, my, vy, oni, ony)</a:t>
            </a:r>
          </a:p>
          <a:p>
            <a:r>
              <a:rPr lang="cs-CZ" dirty="0" smtClean="0"/>
              <a:t>Číslo-(jednotné, množné)</a:t>
            </a:r>
          </a:p>
          <a:p>
            <a:r>
              <a:rPr lang="cs-CZ" dirty="0" smtClean="0"/>
              <a:t>Čas -(přítomný, budoucí, minulý)</a:t>
            </a:r>
            <a:endParaRPr lang="cs-CZ" dirty="0"/>
          </a:p>
        </p:txBody>
      </p:sp>
      <p:pic>
        <p:nvPicPr>
          <p:cNvPr id="2050" name="Picture 2" descr="C:\Documents and Settings\u\Local Settings\Temporary Internet Files\Content.IE5\Z87YS43S\MC9002320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143380"/>
            <a:ext cx="3177500" cy="2268557"/>
          </a:xfrm>
          <a:prstGeom prst="rect">
            <a:avLst/>
          </a:prstGeom>
          <a:noFill/>
        </p:spPr>
      </p:pic>
      <p:pic>
        <p:nvPicPr>
          <p:cNvPr id="2051" name="Picture 3" descr="C:\Documents and Settings\u\Local Settings\Temporary Internet Files\Content.IE5\3D6NKB3U\MC90038356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4000504"/>
            <a:ext cx="2571768" cy="2392664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785786" y="3929066"/>
            <a:ext cx="1409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Co dělají?</a:t>
            </a:r>
            <a:endParaRPr lang="cs-CZ" sz="20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71736" y="6072206"/>
            <a:ext cx="2209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Co budou dělat?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286380" y="5214950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Co dělal?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7734640" y="3857628"/>
            <a:ext cx="1268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Co dělá?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Určete osobu, číslo a čas sloves.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214413" y="1447800"/>
          <a:ext cx="7720039" cy="44815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2567"/>
                <a:gridCol w="1807452"/>
                <a:gridCol w="1930010"/>
                <a:gridCol w="1930010"/>
              </a:tblGrid>
              <a:tr h="746922">
                <a:tc>
                  <a:txBody>
                    <a:bodyPr/>
                    <a:lstStyle/>
                    <a:p>
                      <a:pPr algn="ctr"/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osoba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číslo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čas</a:t>
                      </a:r>
                      <a:endParaRPr lang="cs-CZ" sz="2800" b="1" dirty="0"/>
                    </a:p>
                  </a:txBody>
                  <a:tcPr anchor="ctr"/>
                </a:tc>
              </a:tr>
              <a:tr h="74692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počítal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/>
                    </a:p>
                  </a:txBody>
                  <a:tcPr anchor="ctr"/>
                </a:tc>
              </a:tr>
              <a:tr h="74692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učíš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800" b="1"/>
                    </a:p>
                  </a:txBody>
                  <a:tcPr anchor="ctr"/>
                </a:tc>
              </a:tr>
              <a:tr h="74692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uvítám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/>
                    </a:p>
                  </a:txBody>
                  <a:tcPr anchor="ctr"/>
                </a:tc>
              </a:tr>
              <a:tr h="74692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četla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/>
                    </a:p>
                  </a:txBody>
                  <a:tcPr anchor="ctr"/>
                </a:tc>
              </a:tr>
              <a:tr h="74692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zazpíváme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786182" y="2143116"/>
            <a:ext cx="761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857620" y="5143512"/>
            <a:ext cx="761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786182" y="2857496"/>
            <a:ext cx="761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786182" y="3571876"/>
            <a:ext cx="7617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857620" y="4357694"/>
            <a:ext cx="761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286644" y="2071678"/>
            <a:ext cx="1608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min.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429256" y="2071678"/>
            <a:ext cx="1377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jed.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500694" y="2928934"/>
            <a:ext cx="1377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jed.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5500694" y="3571876"/>
            <a:ext cx="1377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jed.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5500694" y="4357694"/>
            <a:ext cx="1377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jed.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5500694" y="5143512"/>
            <a:ext cx="14157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mn.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7358082" y="2857496"/>
            <a:ext cx="1492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přít.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7286644" y="3643314"/>
            <a:ext cx="1646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bud.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7358082" y="4429132"/>
            <a:ext cx="1608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min.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7286644" y="5072074"/>
            <a:ext cx="1646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bud.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se děje na obrázcích? </a:t>
            </a:r>
            <a:br>
              <a:rPr lang="cs-CZ" dirty="0" smtClean="0"/>
            </a:br>
            <a:r>
              <a:rPr lang="cs-CZ" dirty="0" smtClean="0"/>
              <a:t>Utvoř věty.</a:t>
            </a:r>
            <a:endParaRPr lang="cs-CZ" dirty="0"/>
          </a:p>
        </p:txBody>
      </p:sp>
      <p:pic>
        <p:nvPicPr>
          <p:cNvPr id="3074" name="Picture 2" descr="C:\Documents and Settings\u\Local Settings\Temporary Internet Files\Content.IE5\T5R7TU0Z\MC90044036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1357298"/>
            <a:ext cx="2980988" cy="2980988"/>
          </a:xfrm>
          <a:prstGeom prst="rect">
            <a:avLst/>
          </a:prstGeom>
          <a:noFill/>
        </p:spPr>
      </p:pic>
      <p:pic>
        <p:nvPicPr>
          <p:cNvPr id="3075" name="Picture 3" descr="C:\Documents and Settings\u\Local Settings\Temporary Internet Files\Content.IE5\3D6NKB3U\MC90008909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1071546"/>
            <a:ext cx="1991100" cy="2001835"/>
          </a:xfrm>
          <a:prstGeom prst="rect">
            <a:avLst/>
          </a:prstGeom>
          <a:noFill/>
        </p:spPr>
      </p:pic>
      <p:pic>
        <p:nvPicPr>
          <p:cNvPr id="3076" name="Picture 4" descr="C:\Documents and Settings\u\Local Settings\Temporary Internet Files\Content.IE5\Z87YS43S\MC90005671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03337" y="1565275"/>
            <a:ext cx="2308761" cy="2296694"/>
          </a:xfrm>
          <a:prstGeom prst="rect">
            <a:avLst/>
          </a:prstGeom>
          <a:noFill/>
        </p:spPr>
      </p:pic>
      <p:pic>
        <p:nvPicPr>
          <p:cNvPr id="3077" name="Picture 5" descr="C:\Documents and Settings\u\Local Settings\Temporary Internet Files\Content.IE5\T5R7TU0Z\MC90014953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3988" y="4211638"/>
            <a:ext cx="3859988" cy="2533556"/>
          </a:xfrm>
          <a:prstGeom prst="rect">
            <a:avLst/>
          </a:prstGeom>
          <a:noFill/>
        </p:spPr>
      </p:pic>
      <p:pic>
        <p:nvPicPr>
          <p:cNvPr id="3078" name="Picture 6" descr="C:\Documents and Settings\u\Local Settings\Temporary Internet Files\Content.IE5\ES28N02I\MC90023206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00496" y="3286124"/>
            <a:ext cx="3102984" cy="2786082"/>
          </a:xfrm>
          <a:prstGeom prst="rect">
            <a:avLst/>
          </a:prstGeom>
          <a:noFill/>
        </p:spPr>
      </p:pic>
      <p:pic>
        <p:nvPicPr>
          <p:cNvPr id="3079" name="Picture 7" descr="C:\Documents and Settings\u\Local Settings\Temporary Internet Files\Content.IE5\T5R7TU0Z\MC90008962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0250" y="4665663"/>
            <a:ext cx="1727200" cy="18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115616" y="1340768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63688" y="170080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Obrázky použité z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microsoft.com</a:t>
            </a:r>
            <a:r>
              <a:rPr lang="cs-CZ" dirty="0" smtClean="0"/>
              <a:t> – </a:t>
            </a:r>
            <a:r>
              <a:rPr lang="cs-CZ" dirty="0" err="1" smtClean="0"/>
              <a:t>clipart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907704" y="2132856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[cit. 20</a:t>
            </a:r>
            <a:r>
              <a:rPr lang="cs-CZ" dirty="0" smtClean="0"/>
              <a:t>11-09-22</a:t>
            </a:r>
            <a:r>
              <a:rPr lang="en-US" dirty="0" smtClean="0"/>
              <a:t>].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811</TotalTime>
  <Words>261</Words>
  <Application>Microsoft Office PowerPoint</Application>
  <PresentationFormat>Předvádění na obrazovce (4:3)</PresentationFormat>
  <Paragraphs>69</Paragraphs>
  <Slides>8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Snímek 1</vt:lpstr>
      <vt:lpstr>Anotace</vt:lpstr>
      <vt:lpstr>Snímek 3</vt:lpstr>
      <vt:lpstr>Slovesa</vt:lpstr>
      <vt:lpstr>Časování sloves</vt:lpstr>
      <vt:lpstr>Určete osobu, číslo a čas sloves.</vt:lpstr>
      <vt:lpstr>Co se děje na obrázcích?  Utvoř věty.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Procvičování pravopisu</dc:title>
  <dc:creator>Věra</dc:creator>
  <cp:lastModifiedBy>Erika Pospíšilová</cp:lastModifiedBy>
  <cp:revision>125</cp:revision>
  <dcterms:created xsi:type="dcterms:W3CDTF">2012-02-19T16:50:14Z</dcterms:created>
  <dcterms:modified xsi:type="dcterms:W3CDTF">2012-10-13T18:38:56Z</dcterms:modified>
</cp:coreProperties>
</file>