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70" r:id="rId2"/>
    <p:sldId id="271" r:id="rId3"/>
    <p:sldId id="256" r:id="rId4"/>
    <p:sldId id="257" r:id="rId5"/>
    <p:sldId id="259" r:id="rId6"/>
    <p:sldId id="261" r:id="rId7"/>
    <p:sldId id="262" r:id="rId8"/>
    <p:sldId id="263" r:id="rId9"/>
    <p:sldId id="265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8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75322-CAC2-4FA5-8696-3551595F861D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3706-8D1A-46FD-84CE-1EC7D7637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476672"/>
            <a:ext cx="7830190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</a:t>
            </a:r>
          </a:p>
          <a:p>
            <a:pPr>
              <a:buNone/>
            </a:pPr>
            <a:r>
              <a:rPr lang="cs-CZ" sz="2400" dirty="0" smtClean="0"/>
              <a:t> 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VY_32_INOVACE_18_Čj8-BĚ, BJE, VĚ, </a:t>
            </a:r>
            <a:r>
              <a:rPr lang="cs-CZ" sz="2400" dirty="0" smtClean="0"/>
              <a:t>VJE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 8 ročník - </a:t>
            </a:r>
            <a:r>
              <a:rPr lang="cs-CZ" sz="2400" dirty="0" err="1" smtClean="0"/>
              <a:t>bě</a:t>
            </a:r>
            <a:r>
              <a:rPr lang="cs-CZ" sz="2400" dirty="0" smtClean="0"/>
              <a:t>,</a:t>
            </a:r>
            <a:r>
              <a:rPr lang="cs-CZ" sz="2400" dirty="0" err="1" smtClean="0"/>
              <a:t>bje</a:t>
            </a:r>
            <a:r>
              <a:rPr lang="cs-CZ" sz="2400" dirty="0" smtClean="0"/>
              <a:t>,</a:t>
            </a:r>
            <a:r>
              <a:rPr lang="cs-CZ" sz="2400" dirty="0" err="1" smtClean="0"/>
              <a:t>vě</a:t>
            </a:r>
            <a:r>
              <a:rPr lang="cs-CZ" sz="2400" dirty="0" smtClean="0"/>
              <a:t>,</a:t>
            </a:r>
            <a:r>
              <a:rPr lang="cs-CZ" sz="2400" dirty="0" err="1" smtClean="0"/>
              <a:t>vje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Název sady:       Český jazyk – 8.ročník</a:t>
            </a:r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2880320"/>
          </a:xfrm>
        </p:spPr>
        <p:txBody>
          <a:bodyPr/>
          <a:lstStyle/>
          <a:p>
            <a:r>
              <a:rPr lang="cs-CZ" sz="2000" dirty="0" err="1" smtClean="0"/>
              <a:t>Špuláková</a:t>
            </a:r>
            <a:r>
              <a:rPr lang="cs-CZ" sz="2000" dirty="0" smtClean="0"/>
              <a:t> I., Janáčková Z., Opakujeme češtinu ve 3.-5.ročníku,</a:t>
            </a:r>
          </a:p>
          <a:p>
            <a:r>
              <a:rPr lang="cs-CZ" sz="2000" dirty="0" smtClean="0"/>
              <a:t> Nová škola 2001</a:t>
            </a:r>
          </a:p>
          <a:p>
            <a:r>
              <a:rPr lang="cs-CZ" sz="2000" u="sng" dirty="0" smtClean="0"/>
              <a:t>citace obrázku:</a:t>
            </a:r>
          </a:p>
          <a:p>
            <a:r>
              <a:rPr lang="cs-CZ" sz="2000" dirty="0" smtClean="0"/>
              <a:t>Obrázek- narcisky: z kolekce </a:t>
            </a:r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microsoft.com</a:t>
            </a:r>
            <a:r>
              <a:rPr lang="cs-CZ" sz="2000" dirty="0" smtClean="0"/>
              <a:t> /klipart/</a:t>
            </a:r>
          </a:p>
          <a:p>
            <a:pPr>
              <a:buNone/>
            </a:pPr>
            <a:endParaRPr lang="cs-CZ" sz="2000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75656" y="3501008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[cit. 20</a:t>
            </a:r>
            <a:r>
              <a:rPr lang="cs-CZ" dirty="0" smtClean="0"/>
              <a:t>11-10-01</a:t>
            </a:r>
            <a:r>
              <a:rPr lang="en-US" dirty="0" smtClean="0"/>
              <a:t>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zaměřuje se na procvičení pravopisných jevů </a:t>
            </a:r>
            <a:r>
              <a:rPr kumimoji="0" lang="cs-CZ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bě</a:t>
            </a:r>
            <a:r>
              <a:rPr lang="cs-CZ" sz="2400" i="1" dirty="0" smtClean="0"/>
              <a:t>/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bje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cs-CZ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vje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interaktivní tabuli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dirty="0" smtClean="0"/>
              <a:t>žáci v prvním cvičení vyhledávají a podtrhávají v textu chyby, slovně je opravují </a:t>
            </a:r>
            <a:endParaRPr kumimoji="0" lang="cs-CZ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dalším cvičení žáci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promyslí a vyprávějí krátký příběh s použitím zadaných slov.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dále žáci propojují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dvojice slov a doplňují je/</a:t>
            </a:r>
            <a:r>
              <a:rPr kumimoji="0" lang="cs-CZ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jě</a:t>
            </a:r>
            <a:endParaRPr kumimoji="0" lang="cs-CZ" sz="2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baseline="0" dirty="0" smtClean="0"/>
              <a:t>v posledním cvičení žáci doplňují křížovku</a:t>
            </a: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/>
          <a:lstStyle/>
          <a:p>
            <a:r>
              <a:rPr lang="cs-CZ" dirty="0" smtClean="0"/>
              <a:t>Procvičování pravopisu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570824"/>
          </a:xfrm>
        </p:spPr>
        <p:txBody>
          <a:bodyPr/>
          <a:lstStyle/>
          <a:p>
            <a:r>
              <a:rPr lang="cs-CZ" dirty="0" err="1" smtClean="0"/>
              <a:t>Bě</a:t>
            </a:r>
            <a:r>
              <a:rPr lang="cs-CZ" dirty="0" smtClean="0"/>
              <a:t> / </a:t>
            </a:r>
            <a:r>
              <a:rPr lang="cs-CZ" dirty="0" err="1" smtClean="0"/>
              <a:t>bje</a:t>
            </a:r>
            <a:r>
              <a:rPr lang="cs-CZ" dirty="0" smtClean="0"/>
              <a:t>, </a:t>
            </a:r>
            <a:r>
              <a:rPr lang="cs-CZ" dirty="0" err="1" smtClean="0"/>
              <a:t>vě</a:t>
            </a:r>
            <a:r>
              <a:rPr lang="cs-CZ" dirty="0" smtClean="0"/>
              <a:t> / </a:t>
            </a:r>
            <a:r>
              <a:rPr lang="cs-CZ" dirty="0" err="1" smtClean="0"/>
              <a:t>vje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619672" y="1988840"/>
            <a:ext cx="6552728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Začíná-li slovní základ na </a:t>
            </a: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je-</a:t>
            </a:r>
            <a:r>
              <a:rPr lang="cs-CZ" sz="3600" dirty="0" smtClean="0"/>
              <a:t>, píšeme po předponě skupiny </a:t>
            </a: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cs-CZ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bje</a:t>
            </a: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vje</a:t>
            </a: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cs-CZ" sz="3600" dirty="0" smtClean="0"/>
              <a:t>.</a:t>
            </a:r>
          </a:p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5157192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ob-</a:t>
            </a:r>
            <a:r>
              <a:rPr lang="cs-CZ" sz="5400" b="1" dirty="0" smtClean="0"/>
              <a:t>jev</a:t>
            </a:r>
            <a:endParaRPr lang="cs-CZ" sz="5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84168" y="5085184"/>
            <a:ext cx="2108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/>
              <a:t>v-</a:t>
            </a:r>
            <a:r>
              <a:rPr lang="cs-CZ" sz="5400" b="1" dirty="0" smtClean="0"/>
              <a:t>jezd</a:t>
            </a:r>
            <a:endParaRPr lang="cs-CZ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548680"/>
            <a:ext cx="7962088" cy="56997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Najdeš chyby?</a:t>
            </a:r>
          </a:p>
          <a:p>
            <a:pPr>
              <a:buNone/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r>
              <a:rPr lang="cs-CZ" sz="3600" dirty="0" smtClean="0"/>
              <a:t>1) Řidič vjel do garáže.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/>
              <a:t>2) </a:t>
            </a:r>
            <a:r>
              <a:rPr lang="cs-CZ" sz="3600" dirty="0" err="1" smtClean="0"/>
              <a:t>Vjedec</a:t>
            </a:r>
            <a:r>
              <a:rPr lang="cs-CZ" sz="3600" dirty="0" smtClean="0"/>
              <a:t> objevil vzdálenou </a:t>
            </a:r>
            <a:r>
              <a:rPr lang="cs-CZ" sz="3600" dirty="0" err="1" smtClean="0"/>
              <a:t>hvjezdu</a:t>
            </a:r>
            <a:r>
              <a:rPr lang="cs-CZ" sz="36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/>
              <a:t>3) Závodník oběhl stadion.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/>
              <a:t>4) Na mýtině se </a:t>
            </a:r>
            <a:r>
              <a:rPr lang="cs-CZ" sz="3600" dirty="0" err="1" smtClean="0"/>
              <a:t>oběvila</a:t>
            </a:r>
            <a:r>
              <a:rPr lang="cs-CZ" sz="3600" dirty="0" smtClean="0"/>
              <a:t> srna.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/>
              <a:t>5) Maminka uvařila dobrý </a:t>
            </a:r>
            <a:r>
              <a:rPr lang="cs-CZ" sz="3600" dirty="0" err="1" smtClean="0"/>
              <a:t>objed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Vymyslete příběh, ve kterém použijete tato slova: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/>
              <a:t>OBJEV </a:t>
            </a:r>
          </a:p>
          <a:p>
            <a:pPr>
              <a:buNone/>
            </a:pPr>
            <a:r>
              <a:rPr lang="cs-CZ" sz="4000" dirty="0" smtClean="0"/>
              <a:t>KVĚTINY</a:t>
            </a:r>
          </a:p>
          <a:p>
            <a:pPr>
              <a:buNone/>
            </a:pPr>
            <a:r>
              <a:rPr lang="cs-CZ" sz="4000" dirty="0" smtClean="0"/>
              <a:t>OBJEL</a:t>
            </a:r>
          </a:p>
          <a:p>
            <a:pPr>
              <a:buNone/>
            </a:pPr>
            <a:r>
              <a:rPr lang="cs-CZ" sz="4000" dirty="0" smtClean="0"/>
              <a:t>OBĚD</a:t>
            </a:r>
          </a:p>
        </p:txBody>
      </p:sp>
      <p:pic>
        <p:nvPicPr>
          <p:cNvPr id="1026" name="Picture 2" descr="C:\Program Files (x86)\Microsoft Office\MEDIA\CAGCAT10\j0284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2276872"/>
            <a:ext cx="446195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331640" y="794802"/>
            <a:ext cx="3041217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Krevní</a:t>
            </a:r>
          </a:p>
          <a:p>
            <a:r>
              <a:rPr lang="cs-CZ" sz="4400" dirty="0" smtClean="0"/>
              <a:t>Kruhový</a:t>
            </a:r>
          </a:p>
          <a:p>
            <a:r>
              <a:rPr lang="cs-CZ" sz="4400" dirty="0" smtClean="0"/>
              <a:t>Nedělní</a:t>
            </a:r>
          </a:p>
          <a:p>
            <a:r>
              <a:rPr lang="cs-CZ" sz="4400" dirty="0" smtClean="0"/>
              <a:t>Převratný</a:t>
            </a:r>
          </a:p>
          <a:p>
            <a:r>
              <a:rPr lang="cs-CZ" sz="4400" dirty="0" smtClean="0"/>
              <a:t>Válečná</a:t>
            </a:r>
          </a:p>
          <a:p>
            <a:r>
              <a:rPr lang="cs-CZ" sz="4400" dirty="0" smtClean="0"/>
              <a:t>Měřit</a:t>
            </a:r>
          </a:p>
          <a:p>
            <a:r>
              <a:rPr lang="cs-CZ" sz="4400" dirty="0" smtClean="0"/>
              <a:t>Vyšlapaná</a:t>
            </a:r>
          </a:p>
          <a:p>
            <a:r>
              <a:rPr lang="cs-CZ" sz="4400" dirty="0" smtClean="0"/>
              <a:t>Nadýchaná</a:t>
            </a:r>
          </a:p>
          <a:p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836712"/>
            <a:ext cx="316835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ob__d</a:t>
            </a:r>
          </a:p>
          <a:p>
            <a:r>
              <a:rPr lang="cs-CZ" sz="4400" dirty="0" smtClean="0"/>
              <a:t>ob__v</a:t>
            </a:r>
          </a:p>
          <a:p>
            <a:r>
              <a:rPr lang="cs-CZ" sz="4400" dirty="0" smtClean="0"/>
              <a:t>ob__h</a:t>
            </a:r>
          </a:p>
          <a:p>
            <a:r>
              <a:rPr lang="cs-CZ" sz="4400" dirty="0" smtClean="0"/>
              <a:t>ob__</a:t>
            </a:r>
            <a:r>
              <a:rPr lang="cs-CZ" sz="4400" dirty="0" err="1" smtClean="0"/>
              <a:t>zd</a:t>
            </a:r>
            <a:endParaRPr lang="cs-CZ" sz="4400" dirty="0" smtClean="0"/>
          </a:p>
          <a:p>
            <a:r>
              <a:rPr lang="cs-CZ" sz="4400" dirty="0" smtClean="0"/>
              <a:t>ob__m</a:t>
            </a:r>
          </a:p>
          <a:p>
            <a:r>
              <a:rPr lang="cs-CZ" sz="4400" dirty="0" smtClean="0"/>
              <a:t>ob__ť</a:t>
            </a:r>
          </a:p>
          <a:p>
            <a:r>
              <a:rPr lang="cs-CZ" sz="4400" dirty="0" smtClean="0"/>
              <a:t>p__na</a:t>
            </a:r>
          </a:p>
          <a:p>
            <a:r>
              <a:rPr lang="cs-CZ" sz="4400" dirty="0" smtClean="0"/>
              <a:t>p__šina</a:t>
            </a:r>
          </a:p>
          <a:p>
            <a:endParaRPr lang="cs-CZ" sz="3600" dirty="0" smtClean="0"/>
          </a:p>
          <a:p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260648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Spoj vhodné dvojice a doplňte ě/je.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259632" y="794802"/>
            <a:ext cx="3041217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400" dirty="0" smtClean="0"/>
              <a:t>Krevní</a:t>
            </a:r>
          </a:p>
          <a:p>
            <a:pPr algn="r"/>
            <a:r>
              <a:rPr lang="cs-CZ" sz="4400" dirty="0" smtClean="0"/>
              <a:t>Kruhový</a:t>
            </a:r>
          </a:p>
          <a:p>
            <a:pPr algn="r"/>
            <a:r>
              <a:rPr lang="cs-CZ" sz="4400" dirty="0" smtClean="0"/>
              <a:t>Nedělní</a:t>
            </a:r>
          </a:p>
          <a:p>
            <a:pPr algn="r"/>
            <a:r>
              <a:rPr lang="cs-CZ" sz="4400" dirty="0" smtClean="0"/>
              <a:t>Převratný</a:t>
            </a:r>
          </a:p>
          <a:p>
            <a:pPr algn="r"/>
            <a:r>
              <a:rPr lang="cs-CZ" sz="4400" dirty="0" smtClean="0"/>
              <a:t>Válečná</a:t>
            </a:r>
          </a:p>
          <a:p>
            <a:pPr algn="r"/>
            <a:r>
              <a:rPr lang="cs-CZ" sz="4400" dirty="0" smtClean="0"/>
              <a:t>Měřit</a:t>
            </a:r>
          </a:p>
          <a:p>
            <a:pPr algn="r"/>
            <a:r>
              <a:rPr lang="cs-CZ" sz="4400" dirty="0" smtClean="0"/>
              <a:t>Vyšlapaná</a:t>
            </a:r>
          </a:p>
          <a:p>
            <a:pPr algn="r"/>
            <a:r>
              <a:rPr lang="cs-CZ" sz="4400" dirty="0" smtClean="0"/>
              <a:t>Nadýchaná</a:t>
            </a:r>
          </a:p>
          <a:p>
            <a:pPr algn="r"/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836712"/>
            <a:ext cx="316835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r>
              <a:rPr lang="cs-CZ" sz="4400" dirty="0" smtClean="0"/>
              <a:t>d</a:t>
            </a:r>
          </a:p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je</a:t>
            </a:r>
            <a:r>
              <a:rPr lang="cs-CZ" sz="4400" dirty="0" smtClean="0"/>
              <a:t>v</a:t>
            </a:r>
          </a:p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r>
              <a:rPr lang="cs-CZ" sz="4400" dirty="0" smtClean="0"/>
              <a:t>h</a:t>
            </a:r>
          </a:p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je</a:t>
            </a:r>
            <a:r>
              <a:rPr lang="cs-CZ" sz="4400" dirty="0" smtClean="0"/>
              <a:t>zd</a:t>
            </a:r>
          </a:p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je</a:t>
            </a:r>
            <a:r>
              <a:rPr lang="cs-CZ" sz="4400" dirty="0" smtClean="0"/>
              <a:t>m</a:t>
            </a:r>
          </a:p>
          <a:p>
            <a:r>
              <a:rPr lang="cs-CZ" sz="4400" dirty="0" smtClean="0"/>
              <a:t>ob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r>
              <a:rPr lang="cs-CZ" sz="4400" dirty="0" smtClean="0"/>
              <a:t>ť</a:t>
            </a:r>
          </a:p>
          <a:p>
            <a:r>
              <a:rPr lang="cs-CZ" sz="4400" dirty="0" smtClean="0"/>
              <a:t>p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r>
              <a:rPr lang="cs-CZ" sz="4400" dirty="0" smtClean="0"/>
              <a:t>na</a:t>
            </a:r>
          </a:p>
          <a:p>
            <a:r>
              <a:rPr lang="cs-CZ" sz="4400" dirty="0" smtClean="0"/>
              <a:t>p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r>
              <a:rPr lang="cs-CZ" sz="4400" dirty="0" smtClean="0"/>
              <a:t>šina</a:t>
            </a:r>
          </a:p>
          <a:p>
            <a:endParaRPr lang="cs-CZ" sz="3600" dirty="0" smtClean="0"/>
          </a:p>
          <a:p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260648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Spoj vhodné dvojice a doplňte ě/je.</a:t>
            </a:r>
            <a:endParaRPr lang="cs-CZ" sz="2400" dirty="0"/>
          </a:p>
        </p:txBody>
      </p:sp>
      <p:cxnSp>
        <p:nvCxnSpPr>
          <p:cNvPr id="11" name="Přímá spojovací čára 10"/>
          <p:cNvCxnSpPr/>
          <p:nvPr/>
        </p:nvCxnSpPr>
        <p:spPr>
          <a:xfrm flipH="1" flipV="1">
            <a:off x="4283968" y="1340768"/>
            <a:ext cx="1440160" cy="129614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 flipV="1">
            <a:off x="4283968" y="2060848"/>
            <a:ext cx="1440160" cy="129614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4283968" y="1340768"/>
            <a:ext cx="1440160" cy="129614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4283968" y="2060848"/>
            <a:ext cx="1296144" cy="11521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H="1" flipV="1">
            <a:off x="4283968" y="3861048"/>
            <a:ext cx="1368152" cy="72008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H="1">
            <a:off x="4355976" y="4005064"/>
            <a:ext cx="1224136" cy="57606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H="1" flipV="1">
            <a:off x="4355976" y="5301208"/>
            <a:ext cx="1296144" cy="7920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H="1">
            <a:off x="4355976" y="5445224"/>
            <a:ext cx="1224136" cy="57606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619672" y="476672"/>
          <a:ext cx="6504384" cy="3166788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813048"/>
                <a:gridCol w="813048"/>
                <a:gridCol w="813048"/>
                <a:gridCol w="813048"/>
                <a:gridCol w="813048"/>
                <a:gridCol w="813048"/>
                <a:gridCol w="813048"/>
                <a:gridCol w="813048"/>
              </a:tblGrid>
              <a:tr h="3758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51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51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51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51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5162"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51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331640" y="3717032"/>
            <a:ext cx="4887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dirty="0" smtClean="0"/>
              <a:t>hlavní jídlo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utíkat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přístup pro auto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údaj v litrech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bílá část oka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kruh z květin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oplocená ohrada pro koně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979712" y="332656"/>
          <a:ext cx="5760640" cy="362392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4226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6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76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6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6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627"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6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195736" y="55892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o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55892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915816" y="55892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ě</a:t>
            </a:r>
            <a:endParaRPr lang="cs-CZ" sz="4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75856" y="55892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d</a:t>
            </a:r>
            <a:endParaRPr lang="cs-CZ" sz="4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300192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660232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ě</a:t>
            </a:r>
            <a:endParaRPr lang="cs-CZ" sz="4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020272" y="450912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ž</a:t>
            </a:r>
            <a:endParaRPr lang="cs-CZ" sz="4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380312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e</a:t>
            </a:r>
            <a:endParaRPr lang="cs-CZ" sz="4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740352" y="45091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t</a:t>
            </a:r>
            <a:endParaRPr lang="cs-CZ" sz="4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228184" y="566124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v</a:t>
            </a:r>
            <a:endParaRPr lang="cs-CZ" sz="4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588224" y="5661248"/>
            <a:ext cx="298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j</a:t>
            </a:r>
            <a:endParaRPr lang="cs-CZ" sz="4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948264" y="56612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e</a:t>
            </a:r>
            <a:endParaRPr lang="cs-CZ" sz="4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308304" y="566124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z</a:t>
            </a:r>
            <a:endParaRPr lang="cs-CZ" sz="4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668344" y="56612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d</a:t>
            </a:r>
            <a:endParaRPr lang="cs-CZ" sz="4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187624" y="43651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o</a:t>
            </a:r>
            <a:endParaRPr lang="cs-CZ" sz="40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547664" y="43651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907704" y="4365104"/>
            <a:ext cx="298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j</a:t>
            </a:r>
            <a:endParaRPr lang="cs-CZ" sz="4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123728" y="43651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e</a:t>
            </a:r>
            <a:endParaRPr lang="cs-CZ" sz="4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411760" y="4365104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m</a:t>
            </a:r>
            <a:endParaRPr lang="cs-CZ" sz="4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995936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55976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ě</a:t>
            </a:r>
            <a:endParaRPr lang="cs-CZ" sz="4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716016" y="4509120"/>
            <a:ext cx="298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l</a:t>
            </a:r>
            <a:endParaRPr lang="cs-CZ" sz="4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4932040" y="4509120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m</a:t>
            </a:r>
            <a:endParaRPr lang="cs-CZ" sz="4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436096" y="45091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o</a:t>
            </a:r>
            <a:endParaRPr lang="cs-CZ" sz="40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323528" y="52292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v</a:t>
            </a:r>
            <a:endParaRPr lang="cs-CZ" sz="40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83568" y="52292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ě</a:t>
            </a:r>
            <a:endParaRPr lang="cs-CZ" sz="4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043608" y="52292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n</a:t>
            </a:r>
            <a:endParaRPr lang="cs-CZ" sz="40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1403648" y="52292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e</a:t>
            </a:r>
            <a:endParaRPr lang="cs-CZ" sz="40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835696" y="52292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c</a:t>
            </a:r>
            <a:endParaRPr lang="cs-CZ" sz="40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139952" y="566124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v</a:t>
            </a:r>
            <a:endParaRPr lang="cs-CZ" sz="40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499992" y="566124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ý</a:t>
            </a:r>
            <a:endParaRPr lang="cs-CZ" sz="40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56612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b</a:t>
            </a:r>
            <a:endParaRPr lang="cs-CZ" sz="40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5220072" y="56612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ě</a:t>
            </a:r>
            <a:endParaRPr lang="cs-CZ" sz="40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580112" y="56612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h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40518E-6 L 0.21893 -0.764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3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93987E-6 L 0.26562 -0.765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3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93987E-6 L 0.30503 -0.765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3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93987E-6 L 0.34427 -0.775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4798E-6 L -0.21267 -0.534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90751E-6 L -0.17517 -0.533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2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90751E-6 L -0.15017 -0.533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7789E-6 L -0.10451 -0.54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90751E-6 L -0.05729 -0.533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64292E-7 L -0.29149 -0.628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31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9704E-6 L -0.24462 -0.638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2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9704E-6 L -0.21476 -0.628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3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9704E-6 L -0.18177 -0.628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1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704E-6 L -0.14375 -0.628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71785E-6 L 0.09288 -0.365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8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8316E-6 L 0.13958 -0.366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18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18316E-6 L 0.18837 -0.376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8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18316E-6 L 0.22621 -0.3663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8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18316E-6 L 0.27361 -0.366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56799E-7 L -0.20642 -0.3133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5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7789E-6 L -0.16753 -0.3138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15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7789E-6 L -0.12656 -0.313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15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7789E-6 L -0.08073 -0.3138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15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7789E-6 L -0.04931 -0.3138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3699E-6 L 0.26754 -0.344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7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09249E-7 L 0.31285 -0.345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7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09249E-7 L 0.36024 -0.33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6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09249E-7 L 0.39166 -0.33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6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41684 -0.33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64292E-7 L -0.071 -0.3344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16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704E-6 L -0.02413 -0.3242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6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9704E-6 L 0.01371 -0.3348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16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704E-6 L 0.04514 -0.3348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67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9704E-6 L 0.09236 -0.3348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0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19" grpId="0"/>
      <p:bldP spid="20" grpId="0"/>
      <p:bldP spid="21" grpId="0" build="allAtOnce"/>
      <p:bldP spid="22" grpId="0"/>
      <p:bldP spid="23" grpId="0"/>
      <p:bldP spid="24" grpId="0"/>
      <p:bldP spid="29" grpId="0"/>
      <p:bldP spid="31" grpId="0"/>
      <p:bldP spid="31" grpId="1"/>
      <p:bldP spid="32" grpId="0"/>
      <p:bldP spid="33" grpId="0"/>
      <p:bldP spid="34" grpId="0"/>
      <p:bldP spid="36" grpId="0"/>
      <p:bldP spid="37" grpId="0"/>
      <p:bldP spid="38" grpId="0"/>
      <p:bldP spid="38" grpId="1"/>
      <p:bldP spid="39" grpId="0"/>
      <p:bldP spid="41" grpId="0"/>
      <p:bldP spid="42" grpId="0"/>
      <p:bldP spid="43" grpId="0" build="allAtOnce"/>
      <p:bldP spid="44" grpId="0"/>
      <p:bldP spid="46" grpId="0"/>
      <p:bldP spid="47" grpId="0" build="allAtOnce"/>
      <p:bldP spid="48" grpId="0"/>
      <p:bldP spid="49" grpId="0"/>
      <p:bldP spid="51" grpId="0" build="allAtOnce"/>
      <p:bldP spid="52" grpId="0"/>
      <p:bldP spid="53" grpId="0"/>
      <p:bldP spid="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345</Words>
  <Application>Microsoft Office PowerPoint</Application>
  <PresentationFormat>Předvádění na obrazovce (4:3)</PresentationFormat>
  <Paragraphs>141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Snímek 1</vt:lpstr>
      <vt:lpstr>Anotace</vt:lpstr>
      <vt:lpstr>Procvičování pravopisu</vt:lpstr>
      <vt:lpstr>Snímek 4</vt:lpstr>
      <vt:lpstr>Snímek 5</vt:lpstr>
      <vt:lpstr>Snímek 6</vt:lpstr>
      <vt:lpstr>Snímek 7</vt:lpstr>
      <vt:lpstr>Snímek 8</vt:lpstr>
      <vt:lpstr>Snímek 9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33</cp:revision>
  <dcterms:created xsi:type="dcterms:W3CDTF">2012-02-19T16:50:14Z</dcterms:created>
  <dcterms:modified xsi:type="dcterms:W3CDTF">2012-10-13T18:37:54Z</dcterms:modified>
</cp:coreProperties>
</file>