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6" r:id="rId1"/>
  </p:sldMasterIdLst>
  <p:notesMasterIdLst>
    <p:notesMasterId r:id="rId10"/>
  </p:notesMasterIdLst>
  <p:sldIdLst>
    <p:sldId id="281" r:id="rId2"/>
    <p:sldId id="273" r:id="rId3"/>
    <p:sldId id="276" r:id="rId4"/>
    <p:sldId id="277" r:id="rId5"/>
    <p:sldId id="278" r:id="rId6"/>
    <p:sldId id="279" r:id="rId7"/>
    <p:sldId id="280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8351" autoAdjust="0"/>
  </p:normalViewPr>
  <p:slideViewPr>
    <p:cSldViewPr>
      <p:cViewPr varScale="1">
        <p:scale>
          <a:sx n="69" d="100"/>
          <a:sy n="69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0166" y="1052736"/>
            <a:ext cx="7401562" cy="37444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</a:t>
            </a:r>
            <a:r>
              <a:rPr lang="cs-CZ" sz="2400" dirty="0" smtClean="0"/>
              <a:t>640,</a:t>
            </a:r>
          </a:p>
          <a:p>
            <a:pPr>
              <a:buNone/>
            </a:pPr>
            <a:r>
              <a:rPr lang="cs-CZ" sz="2400" dirty="0" smtClean="0"/>
              <a:t>                            </a:t>
            </a:r>
            <a:r>
              <a:rPr lang="cs-CZ" sz="2400" dirty="0" smtClean="0"/>
              <a:t>  příspěvková </a:t>
            </a:r>
            <a:r>
              <a:rPr lang="cs-CZ" sz="2400" dirty="0" smtClean="0"/>
              <a:t>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  <a:r>
              <a:rPr lang="cs-CZ" sz="2400" dirty="0" smtClean="0"/>
              <a:t>VY_32_INOVACE_07_Čj8–přídavná </a:t>
            </a:r>
            <a:r>
              <a:rPr lang="cs-CZ" sz="2400" dirty="0" smtClean="0"/>
              <a:t>jména</a:t>
            </a:r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 – přídavná jména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xfrm>
            <a:off x="1142976" y="1285860"/>
            <a:ext cx="7790712" cy="507209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cs-CZ" sz="2200" i="1" noProof="0" dirty="0" smtClean="0"/>
              <a:t>strana 3. - text slouží jako podklad pro výklad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strana 4. - žáci vyhledávají (ústně, nebo podtrhávají) v textu přídavná jména. Při kliknutí na myš se podtrhne jedno přídavné jméno.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cs-CZ" sz="2200" i="1" noProof="0" dirty="0" smtClean="0"/>
              <a:t>strana 5. - žáci pojmenují obrázky za použití různých přídavných jmen.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strana 6. - žáci tvoří přídavná jména ze jmen podstatných, po kliknutí se objeví správný tvar</a:t>
            </a:r>
          </a:p>
          <a:p>
            <a:pPr lvl="0">
              <a:defRPr/>
            </a:pPr>
            <a:r>
              <a:rPr lang="cs-CZ" sz="2200" i="1" noProof="0" dirty="0" smtClean="0"/>
              <a:t>strana 7.- žáci tvoří přídavná jména </a:t>
            </a:r>
            <a:r>
              <a:rPr lang="cs-CZ" sz="2200" i="1" dirty="0" smtClean="0"/>
              <a:t>ze jmen podstatných, po kliknutí se objeví správný tvar, podklad k diskusi o koncovkách přídavných jmen</a:t>
            </a:r>
            <a:endParaRPr kumimoji="0" lang="cs-CZ" sz="22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Přídavná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214422"/>
            <a:ext cx="821533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- vyjadřují  vlastnosti osob, zvířat a věcí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Př.: 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</a:rPr>
              <a:t>mladý</a:t>
            </a:r>
            <a:r>
              <a:rPr lang="cs-CZ" dirty="0" smtClean="0"/>
              <a:t> muž,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</a:rPr>
              <a:t>černá</a:t>
            </a:r>
            <a:r>
              <a:rPr lang="cs-CZ" dirty="0" smtClean="0"/>
              <a:t> kočka,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</a:rPr>
              <a:t>dřevěná</a:t>
            </a:r>
            <a:r>
              <a:rPr lang="cs-CZ" dirty="0" smtClean="0"/>
              <a:t> tyč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- ptáme se zájmeny: </a:t>
            </a:r>
            <a:r>
              <a:rPr lang="cs-CZ" b="1" dirty="0" smtClean="0"/>
              <a:t>jaký? jaká? jaké?</a:t>
            </a:r>
          </a:p>
          <a:p>
            <a:pPr>
              <a:buNone/>
            </a:pPr>
            <a:r>
              <a:rPr lang="cs-CZ" b="1" dirty="0" smtClean="0"/>
              <a:t>                                   který? která? které?</a:t>
            </a:r>
          </a:p>
          <a:p>
            <a:pPr>
              <a:buNone/>
            </a:pPr>
            <a:r>
              <a:rPr lang="cs-CZ" b="1" dirty="0" smtClean="0"/>
              <a:t>                                   čí?</a:t>
            </a:r>
            <a:endParaRPr lang="cs-CZ" dirty="0"/>
          </a:p>
        </p:txBody>
      </p:sp>
      <p:pic>
        <p:nvPicPr>
          <p:cNvPr id="1027" name="Picture 3" descr="C:\Documents and Settings\u\Local Settings\Temporary Internet Files\Content.IE5\ES28N02I\MC9004362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143380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4110" cy="86834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Vyhledejte v textu známé básně všechna přídavná jména.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428736"/>
            <a:ext cx="8005026" cy="521497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b="1" dirty="0" smtClean="0"/>
              <a:t>JOSEF VÁCLAV SLÁDEK: LESNÍ STUDÁNKA 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400" b="1" dirty="0" smtClean="0"/>
              <a:t>Znám křišťálovou studánku, </a:t>
            </a:r>
            <a:br>
              <a:rPr lang="cs-CZ" sz="3400" b="1" dirty="0" smtClean="0"/>
            </a:br>
            <a:r>
              <a:rPr lang="cs-CZ" sz="3400" b="1" dirty="0" smtClean="0"/>
              <a:t>kde nejhlubší je les, </a:t>
            </a:r>
            <a:br>
              <a:rPr lang="cs-CZ" sz="3400" b="1" dirty="0" smtClean="0"/>
            </a:br>
            <a:r>
              <a:rPr lang="cs-CZ" sz="3400" b="1" dirty="0" smtClean="0"/>
              <a:t>tam roste tmavé kapradí </a:t>
            </a:r>
            <a:br>
              <a:rPr lang="cs-CZ" sz="3400" b="1" dirty="0" smtClean="0"/>
            </a:br>
            <a:r>
              <a:rPr lang="cs-CZ" sz="3400" b="1" dirty="0" smtClean="0"/>
              <a:t>a vůkol rudý vřes. </a:t>
            </a:r>
            <a:br>
              <a:rPr lang="cs-CZ" sz="3400" b="1" dirty="0" smtClean="0"/>
            </a:br>
            <a:r>
              <a:rPr lang="cs-CZ" sz="3400" b="1" dirty="0" smtClean="0"/>
              <a:t/>
            </a:r>
            <a:br>
              <a:rPr lang="cs-CZ" sz="3400" b="1" dirty="0" smtClean="0"/>
            </a:br>
            <a:r>
              <a:rPr lang="cs-CZ" sz="3400" b="1" dirty="0" smtClean="0"/>
              <a:t>Tam ptáci, laně chodí pít </a:t>
            </a:r>
            <a:br>
              <a:rPr lang="cs-CZ" sz="3400" b="1" dirty="0" smtClean="0"/>
            </a:br>
            <a:r>
              <a:rPr lang="cs-CZ" sz="3400" b="1" dirty="0" smtClean="0"/>
              <a:t>pod javorový kmen, </a:t>
            </a:r>
            <a:br>
              <a:rPr lang="cs-CZ" sz="3400" b="1" dirty="0" smtClean="0"/>
            </a:br>
            <a:r>
              <a:rPr lang="cs-CZ" sz="3400" b="1" dirty="0" smtClean="0"/>
              <a:t>ti ptáci za dne bílého, </a:t>
            </a:r>
            <a:br>
              <a:rPr lang="cs-CZ" sz="3400" b="1" dirty="0" smtClean="0"/>
            </a:br>
            <a:r>
              <a:rPr lang="cs-CZ" sz="3400" b="1" dirty="0" smtClean="0"/>
              <a:t>ty laně v noci jen. </a:t>
            </a:r>
            <a:br>
              <a:rPr lang="cs-CZ" sz="3400" b="1" dirty="0" smtClean="0"/>
            </a:br>
            <a:r>
              <a:rPr lang="cs-CZ" sz="3400" b="1" dirty="0" smtClean="0"/>
              <a:t/>
            </a:r>
            <a:br>
              <a:rPr lang="cs-CZ" sz="3400" b="1" dirty="0" smtClean="0"/>
            </a:br>
            <a:r>
              <a:rPr lang="cs-CZ" sz="3400" b="1" dirty="0" smtClean="0"/>
              <a:t>Když usnou lesy hluboké </a:t>
            </a:r>
            <a:br>
              <a:rPr lang="cs-CZ" sz="3400" b="1" dirty="0" smtClean="0"/>
            </a:br>
            <a:r>
              <a:rPr lang="cs-CZ" sz="3400" b="1" dirty="0" smtClean="0"/>
              <a:t>a kolem ticho jest, </a:t>
            </a:r>
            <a:br>
              <a:rPr lang="cs-CZ" sz="3400" b="1" dirty="0" smtClean="0"/>
            </a:br>
            <a:r>
              <a:rPr lang="cs-CZ" sz="3400" b="1" dirty="0" smtClean="0"/>
              <a:t>a nebesa i studánka </a:t>
            </a:r>
            <a:br>
              <a:rPr lang="cs-CZ" sz="3400" b="1" dirty="0" smtClean="0"/>
            </a:br>
            <a:r>
              <a:rPr lang="cs-CZ" sz="3400" b="1" dirty="0" smtClean="0"/>
              <a:t>jsou plny zlatých hvězd.</a:t>
            </a:r>
            <a:endParaRPr lang="cs-CZ" sz="34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786182" y="2357430"/>
            <a:ext cx="185738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4143372" y="2643182"/>
            <a:ext cx="1490674" cy="95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714876" y="3000372"/>
            <a:ext cx="100013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857752" y="3286124"/>
            <a:ext cx="78581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214810" y="4286256"/>
            <a:ext cx="1285884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643570" y="4572008"/>
            <a:ext cx="928694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5786446" y="5500702"/>
            <a:ext cx="1214446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4714876" y="6500834"/>
            <a:ext cx="114300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86742" cy="111919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Pojmenujte vlastnosti věcí na obrázcích.</a:t>
            </a:r>
            <a:endParaRPr lang="cs-CZ" sz="3600" dirty="0"/>
          </a:p>
        </p:txBody>
      </p:sp>
      <p:pic>
        <p:nvPicPr>
          <p:cNvPr id="2051" name="Picture 3" descr="C:\Documents and Settings\u\Local Settings\Temporary Internet Files\Content.IE5\3D6NKB3U\MC90044173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285860"/>
            <a:ext cx="1985953" cy="1985953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500166" y="3214686"/>
            <a:ext cx="118494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žluté auto</a:t>
            </a:r>
            <a:endParaRPr lang="cs-CZ" dirty="0"/>
          </a:p>
        </p:txBody>
      </p:sp>
      <p:pic>
        <p:nvPicPr>
          <p:cNvPr id="2053" name="Picture 5" descr="C:\Documents and Settings\u\Local Settings\Temporary Internet Files\Content.IE5\ES28N02I\MC90041254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1714488"/>
            <a:ext cx="1547613" cy="1571624"/>
          </a:xfrm>
          <a:prstGeom prst="rect">
            <a:avLst/>
          </a:prstGeom>
          <a:noFill/>
        </p:spPr>
      </p:pic>
      <p:pic>
        <p:nvPicPr>
          <p:cNvPr id="2055" name="Picture 7" descr="C:\Documents and Settings\u\Local Settings\Temporary Internet Files\Content.IE5\3D6NKB3U\MC90039860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1500174"/>
            <a:ext cx="1568450" cy="1827213"/>
          </a:xfrm>
          <a:prstGeom prst="rect">
            <a:avLst/>
          </a:prstGeom>
          <a:noFill/>
        </p:spPr>
      </p:pic>
      <p:pic>
        <p:nvPicPr>
          <p:cNvPr id="2056" name="Picture 8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6" y="4000504"/>
            <a:ext cx="2209792" cy="2026606"/>
          </a:xfrm>
          <a:prstGeom prst="rect">
            <a:avLst/>
          </a:prstGeom>
          <a:noFill/>
        </p:spPr>
      </p:pic>
      <p:pic>
        <p:nvPicPr>
          <p:cNvPr id="2057" name="Picture 9" descr="C:\Documents and Settings\u\Local Settings\Temporary Internet Files\Content.IE5\T5R7TU0Z\MC90021595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10013" y="3860800"/>
            <a:ext cx="2295525" cy="2109788"/>
          </a:xfrm>
          <a:prstGeom prst="rect">
            <a:avLst/>
          </a:prstGeom>
          <a:noFill/>
        </p:spPr>
      </p:pic>
      <p:pic>
        <p:nvPicPr>
          <p:cNvPr id="2058" name="Picture 10" descr="C:\Documents and Settings\u\Local Settings\Temporary Internet Files\Content.IE5\ES28N02I\MC900434842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57950" y="3743325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Utvořte z podstatných jmen jména přídavná.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4" y="2071678"/>
            <a:ext cx="4350838" cy="4086244"/>
          </a:xfrm>
        </p:spPr>
        <p:txBody>
          <a:bodyPr/>
          <a:lstStyle/>
          <a:p>
            <a:r>
              <a:rPr lang="cs-CZ" sz="3600" dirty="0" smtClean="0"/>
              <a:t>STATEČNOST</a:t>
            </a:r>
          </a:p>
          <a:p>
            <a:r>
              <a:rPr lang="cs-CZ" sz="3600" dirty="0" smtClean="0"/>
              <a:t>KRÁSA</a:t>
            </a:r>
          </a:p>
          <a:p>
            <a:r>
              <a:rPr lang="cs-CZ" sz="3600" dirty="0" smtClean="0"/>
              <a:t>PRACOVITOST</a:t>
            </a:r>
          </a:p>
          <a:p>
            <a:r>
              <a:rPr lang="cs-CZ" sz="3600" dirty="0" smtClean="0"/>
              <a:t>SCHOPNOST</a:t>
            </a:r>
          </a:p>
          <a:p>
            <a:r>
              <a:rPr lang="cs-CZ" sz="3600" dirty="0" smtClean="0"/>
              <a:t>PRUŽNOST</a:t>
            </a:r>
          </a:p>
          <a:p>
            <a:r>
              <a:rPr lang="cs-CZ" sz="3600" dirty="0" smtClean="0"/>
              <a:t>HLOUBKA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000628" y="2000240"/>
            <a:ext cx="4350838" cy="40862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STATEČN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Ý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KRÁS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NÝ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PRACOVIT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Ý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SCHOPN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Ý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PRUŽN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Ý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UBOKÝ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Vyjádřete pomocí přídavných jmen.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4" y="1447800"/>
            <a:ext cx="3786214" cy="4800600"/>
          </a:xfrm>
        </p:spPr>
        <p:txBody>
          <a:bodyPr/>
          <a:lstStyle/>
          <a:p>
            <a:r>
              <a:rPr lang="cs-CZ" dirty="0" smtClean="0"/>
              <a:t>židle ze dřeva</a:t>
            </a:r>
          </a:p>
          <a:p>
            <a:r>
              <a:rPr lang="cs-CZ" dirty="0" smtClean="0"/>
              <a:t>mísa ze skla</a:t>
            </a:r>
          </a:p>
          <a:p>
            <a:r>
              <a:rPr lang="cs-CZ" dirty="0" smtClean="0"/>
              <a:t>vesta z kůže</a:t>
            </a:r>
          </a:p>
          <a:p>
            <a:r>
              <a:rPr lang="cs-CZ" dirty="0" smtClean="0"/>
              <a:t>kompot z třešní</a:t>
            </a:r>
          </a:p>
          <a:p>
            <a:r>
              <a:rPr lang="cs-CZ" dirty="0" smtClean="0"/>
              <a:t>vojáčci z plastu</a:t>
            </a:r>
          </a:p>
          <a:p>
            <a:r>
              <a:rPr lang="cs-CZ" dirty="0" smtClean="0"/>
              <a:t>salát z vajíček</a:t>
            </a:r>
          </a:p>
          <a:p>
            <a:r>
              <a:rPr lang="cs-CZ" dirty="0" smtClean="0"/>
              <a:t>dráha v podzemí</a:t>
            </a:r>
          </a:p>
          <a:p>
            <a:r>
              <a:rPr lang="cs-CZ" dirty="0" smtClean="0"/>
              <a:t>svetr z vlny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929190" y="1428736"/>
            <a:ext cx="3786214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dřevěná židle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skleněná mísa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kožená vesta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třešňový kompot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plastoví vojáčci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vajíčkový salát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podzemní dráha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vlněný svetr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Documents and Settings\u\Local Settings\Temporary Internet Files\Content.IE5\T5R7TU0Z\MC9003523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480"/>
            <a:ext cx="1314450" cy="1787525"/>
          </a:xfrm>
          <a:prstGeom prst="rect">
            <a:avLst/>
          </a:prstGeom>
          <a:noFill/>
        </p:spPr>
      </p:pic>
      <p:pic>
        <p:nvPicPr>
          <p:cNvPr id="3075" name="Picture 3" descr="C:\Documents and Settings\u\Local Settings\Temporary Internet Files\Content.IE5\Z87YS43S\MC90005669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5286364"/>
            <a:ext cx="1371262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42976" y="200024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Obrázky dostupné na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microsoft.com</a:t>
            </a:r>
            <a:r>
              <a:rPr lang="cs-CZ" dirty="0" smtClean="0"/>
              <a:t>, </a:t>
            </a:r>
            <a:r>
              <a:rPr lang="cs-CZ" dirty="0" err="1" smtClean="0"/>
              <a:t>clipart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42976" y="3076186"/>
            <a:ext cx="1785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en-US" sz="12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en-US" sz="12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cit. 20</a:t>
            </a:r>
            <a:r>
              <a:rPr kumimoji="0" lang="cs-CZ" sz="12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en-US" sz="12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2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01</a:t>
            </a:r>
            <a:r>
              <a:rPr kumimoji="0" lang="en-US" sz="12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2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en-US" sz="12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682</TotalTime>
  <Words>292</Words>
  <Application>Microsoft Office PowerPoint</Application>
  <PresentationFormat>Předvádění na obrazovce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Anotace</vt:lpstr>
      <vt:lpstr>Přídavná jména</vt:lpstr>
      <vt:lpstr>Vyhledejte v textu známé básně všechna přídavná jména.</vt:lpstr>
      <vt:lpstr>Pojmenujte vlastnosti věcí na obrázcích.</vt:lpstr>
      <vt:lpstr>Utvořte z podstatných jmen jména přídavná.</vt:lpstr>
      <vt:lpstr>Vyjádřete pomocí přídavných jmen.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Janička</cp:lastModifiedBy>
  <cp:revision>106</cp:revision>
  <dcterms:created xsi:type="dcterms:W3CDTF">2012-02-19T16:50:14Z</dcterms:created>
  <dcterms:modified xsi:type="dcterms:W3CDTF">2012-10-11T18:36:47Z</dcterms:modified>
</cp:coreProperties>
</file>