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7" r:id="rId14"/>
    <p:sldId id="268" r:id="rId1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C6622-4872-4132-840B-655AD5CA3606}" type="datetimeFigureOut">
              <a:rPr lang="cs-CZ" smtClean="0"/>
              <a:t>13.6.2012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0B929-F572-4890-8465-E1C8568A95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052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C6622-4872-4132-840B-655AD5CA3606}" type="datetimeFigureOut">
              <a:rPr lang="cs-CZ" smtClean="0"/>
              <a:t>13.6.2012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0B929-F572-4890-8465-E1C8568A95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8876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C6622-4872-4132-840B-655AD5CA3606}" type="datetimeFigureOut">
              <a:rPr lang="cs-CZ" smtClean="0"/>
              <a:t>13.6.2012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0B929-F572-4890-8465-E1C8568A95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9973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C6622-4872-4132-840B-655AD5CA3606}" type="datetimeFigureOut">
              <a:rPr lang="cs-CZ" smtClean="0"/>
              <a:t>13.6.2012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0B929-F572-4890-8465-E1C8568A95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9676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C6622-4872-4132-840B-655AD5CA3606}" type="datetimeFigureOut">
              <a:rPr lang="cs-CZ" smtClean="0"/>
              <a:t>13.6.2012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0B929-F572-4890-8465-E1C8568A95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0716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C6622-4872-4132-840B-655AD5CA3606}" type="datetimeFigureOut">
              <a:rPr lang="cs-CZ" smtClean="0"/>
              <a:t>13.6.2012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0B929-F572-4890-8465-E1C8568A95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4197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C6622-4872-4132-840B-655AD5CA3606}" type="datetimeFigureOut">
              <a:rPr lang="cs-CZ" smtClean="0"/>
              <a:t>13.6.2012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0B929-F572-4890-8465-E1C8568A95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3160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C6622-4872-4132-840B-655AD5CA3606}" type="datetimeFigureOut">
              <a:rPr lang="cs-CZ" smtClean="0"/>
              <a:t>13.6.2012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0B929-F572-4890-8465-E1C8568A95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6117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C6622-4872-4132-840B-655AD5CA3606}" type="datetimeFigureOut">
              <a:rPr lang="cs-CZ" smtClean="0"/>
              <a:t>13.6.2012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0B929-F572-4890-8465-E1C8568A95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1956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C6622-4872-4132-840B-655AD5CA3606}" type="datetimeFigureOut">
              <a:rPr lang="cs-CZ" smtClean="0"/>
              <a:t>13.6.2012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0B929-F572-4890-8465-E1C8568A95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44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C6622-4872-4132-840B-655AD5CA3606}" type="datetimeFigureOut">
              <a:rPr lang="cs-CZ" smtClean="0"/>
              <a:t>13.6.2012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0B929-F572-4890-8465-E1C8568A95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9351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54000">
              <a:srgbClr val="FF7A00"/>
            </a:gs>
            <a:gs pos="84000">
              <a:srgbClr val="FF0300"/>
            </a:gs>
            <a:gs pos="100000">
              <a:srgbClr val="4D0808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C6622-4872-4132-840B-655AD5CA3606}" type="datetimeFigureOut">
              <a:rPr lang="cs-CZ" smtClean="0"/>
              <a:t>13.6.2012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0B929-F572-4890-8465-E1C8568A95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4453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wm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1470025"/>
          </a:xfrm>
        </p:spPr>
        <p:txBody>
          <a:bodyPr>
            <a:noAutofit/>
          </a:bodyPr>
          <a:lstStyle/>
          <a:p>
            <a:r>
              <a:rPr lang="cs-CZ" sz="6600" dirty="0" smtClean="0"/>
              <a:t>Léto</a:t>
            </a:r>
            <a:br>
              <a:rPr lang="cs-CZ" sz="6600" dirty="0" smtClean="0"/>
            </a:br>
            <a:endParaRPr lang="cs-CZ" sz="66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139952" y="4653136"/>
            <a:ext cx="4384576" cy="1296144"/>
          </a:xfrm>
        </p:spPr>
        <p:txBody>
          <a:bodyPr/>
          <a:lstStyle/>
          <a:p>
            <a:r>
              <a:rPr lang="cs-CZ" dirty="0" err="1" smtClean="0">
                <a:solidFill>
                  <a:schemeClr val="tx1"/>
                </a:solidFill>
              </a:rPr>
              <a:t>Mgr.IvetaHonzejková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12776"/>
            <a:ext cx="4176464" cy="3134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6-Ahoj,-let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0120" y="5013176"/>
            <a:ext cx="635616" cy="41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5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188640"/>
            <a:ext cx="5256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u="sng" dirty="0" smtClean="0"/>
              <a:t>Pozor na letní opalování</a:t>
            </a:r>
            <a:endParaRPr lang="cs-CZ" sz="4000" b="1" u="sng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13294"/>
            <a:ext cx="4320479" cy="2874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74" y="3782969"/>
            <a:ext cx="3908425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665" y="3936197"/>
            <a:ext cx="2806129" cy="2847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94" y="1199481"/>
            <a:ext cx="3456384" cy="230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89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354978"/>
            <a:ext cx="6336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u="sng" dirty="0" smtClean="0"/>
              <a:t>Letní počasí</a:t>
            </a:r>
            <a:endParaRPr lang="cs-CZ" sz="4400" b="1" u="sng" dirty="0"/>
          </a:p>
        </p:txBody>
      </p:sp>
      <p:sp>
        <p:nvSpPr>
          <p:cNvPr id="3" name="TextovéPole 2"/>
          <p:cNvSpPr txBox="1"/>
          <p:nvPr/>
        </p:nvSpPr>
        <p:spPr>
          <a:xfrm>
            <a:off x="180225" y="1105580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Velmi vysoké teploty, časté bouře, dlouhý den, krátká noc </a:t>
            </a:r>
            <a:endParaRPr lang="cs-CZ" sz="28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615" y="3933056"/>
            <a:ext cx="2743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19" y="1628800"/>
            <a:ext cx="2743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032" y="4339386"/>
            <a:ext cx="3312368" cy="2175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396" y="1628800"/>
            <a:ext cx="3326831" cy="2373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150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764704"/>
            <a:ext cx="77768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Metodika</a:t>
            </a:r>
          </a:p>
          <a:p>
            <a:r>
              <a:rPr lang="cs-CZ" sz="2800" dirty="0" smtClean="0"/>
              <a:t>Prezentace lze využít dle vlastních  potřeb.</a:t>
            </a:r>
          </a:p>
          <a:p>
            <a:r>
              <a:rPr lang="cs-CZ" sz="2800" dirty="0" smtClean="0"/>
              <a:t>J nutné ji doplnit o vlastní zkušenosti, komentář.</a:t>
            </a:r>
          </a:p>
          <a:p>
            <a:r>
              <a:rPr lang="cs-CZ" sz="2800" dirty="0" smtClean="0"/>
              <a:t>Je nutné upozornit na nebezpečí v létě, pozor na opalování, nástrahy přírody.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45292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078" y="238346"/>
            <a:ext cx="5754687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98806" y="4869160"/>
            <a:ext cx="8424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i="1" dirty="0" smtClean="0"/>
              <a:t>Autorem materiálu a všech jeho částí, není-li uvedeno jinak, je (Mgr. Iveta </a:t>
            </a:r>
            <a:r>
              <a:rPr lang="cs-CZ" sz="1600" i="1" dirty="0" err="1" smtClean="0"/>
              <a:t>Honzejková</a:t>
            </a:r>
            <a:r>
              <a:rPr lang="cs-CZ" sz="1600" i="1" dirty="0" smtClean="0"/>
              <a:t>)</a:t>
            </a:r>
          </a:p>
          <a:p>
            <a:pPr algn="ctr"/>
            <a:r>
              <a:rPr lang="cs-CZ" sz="1600" i="1" dirty="0" smtClean="0"/>
              <a:t>Dostupné z Metodického portálu www.rvp.cz, ISSN: 1802-4785, financovaného z ESF a státního rozpočtu ČR. Provozuje Národní ústav pro vzdělávání, školské poradenské zařízení a zařízení pro další vzdělávání</a:t>
            </a:r>
          </a:p>
          <a:p>
            <a:pPr algn="ctr"/>
            <a:r>
              <a:rPr lang="cs-CZ" sz="1600" i="1" dirty="0" smtClean="0"/>
              <a:t>pedagogických pracovníků (NÚV).</a:t>
            </a:r>
            <a:endParaRPr lang="cs-CZ" sz="1600" i="1" dirty="0"/>
          </a:p>
        </p:txBody>
      </p:sp>
      <p:sp>
        <p:nvSpPr>
          <p:cNvPr id="4" name="Obdélník 3"/>
          <p:cNvSpPr/>
          <p:nvPr/>
        </p:nvSpPr>
        <p:spPr>
          <a:xfrm>
            <a:off x="2286000" y="2420888"/>
            <a:ext cx="52383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/>
              <a:t>Název projektu: šablony Špičák</a:t>
            </a:r>
          </a:p>
          <a:p>
            <a:pPr algn="ctr"/>
            <a:r>
              <a:rPr lang="cs-CZ" dirty="0"/>
              <a:t>Číslo projektu: CZ.1.07/1.4.00/21.2735</a:t>
            </a:r>
          </a:p>
          <a:p>
            <a:pPr algn="ctr"/>
            <a:r>
              <a:rPr lang="cs-CZ" dirty="0"/>
              <a:t>Šablona: III/2</a:t>
            </a:r>
          </a:p>
          <a:p>
            <a:pPr algn="ctr"/>
            <a:r>
              <a:rPr lang="cs-CZ" dirty="0"/>
              <a:t>Autor výukového materiálu: Mgr. Iveta </a:t>
            </a:r>
            <a:r>
              <a:rPr lang="cs-CZ" dirty="0" err="1"/>
              <a:t>Honzejková</a:t>
            </a:r>
            <a:endParaRPr lang="cs-CZ" dirty="0"/>
          </a:p>
          <a:p>
            <a:pPr algn="ctr"/>
            <a:r>
              <a:rPr lang="cs-CZ" dirty="0"/>
              <a:t>Výukový materiál vytvořen: 15.2.2012</a:t>
            </a:r>
          </a:p>
          <a:p>
            <a:pPr algn="ctr"/>
            <a:r>
              <a:rPr lang="cs-CZ" dirty="0"/>
              <a:t>Výukový materiál je určen: 1. Ročník</a:t>
            </a:r>
          </a:p>
          <a:p>
            <a:pPr algn="ctr"/>
            <a:r>
              <a:rPr lang="cs-CZ" dirty="0" smtClean="0"/>
              <a:t>Člověk a </a:t>
            </a:r>
            <a:r>
              <a:rPr lang="cs-CZ" smtClean="0"/>
              <a:t>jeho svět</a:t>
            </a:r>
            <a:endParaRPr lang="cs-CZ" dirty="0"/>
          </a:p>
          <a:p>
            <a:pPr algn="ctr"/>
            <a:r>
              <a:rPr lang="cs-CZ" dirty="0"/>
              <a:t>32_191_léto_29</a:t>
            </a:r>
          </a:p>
        </p:txBody>
      </p:sp>
    </p:spTree>
    <p:extLst>
      <p:ext uri="{BB962C8B-B14F-4D97-AF65-F5344CB8AC3E}">
        <p14:creationId xmlns:p14="http://schemas.microsoft.com/office/powerpoint/2010/main" val="208565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23528" y="116632"/>
            <a:ext cx="76328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Anotace:                      Prezentace věnovaná ročnímu období léto</a:t>
            </a:r>
          </a:p>
          <a:p>
            <a:r>
              <a:rPr lang="cs-CZ" dirty="0" smtClean="0"/>
              <a:t>Autor:                            Mgr. Iveta  </a:t>
            </a:r>
            <a:r>
              <a:rPr lang="cs-CZ" dirty="0" err="1" smtClean="0"/>
              <a:t>Honzejková</a:t>
            </a:r>
            <a:r>
              <a:rPr lang="cs-CZ" dirty="0" smtClean="0"/>
              <a:t>               </a:t>
            </a:r>
          </a:p>
          <a:p>
            <a:r>
              <a:rPr lang="cs-CZ" dirty="0" smtClean="0"/>
              <a:t>Jazyk:                            Čeština</a:t>
            </a:r>
          </a:p>
          <a:p>
            <a:r>
              <a:rPr lang="cs-CZ" dirty="0" smtClean="0"/>
              <a:t>Očekávaný výstup:    Základní poznatky léta</a:t>
            </a:r>
          </a:p>
          <a:p>
            <a:r>
              <a:rPr lang="cs-CZ" dirty="0" smtClean="0"/>
              <a:t>Speciální vzdělávací potřeby:  Žádné</a:t>
            </a:r>
          </a:p>
          <a:p>
            <a:r>
              <a:rPr lang="cs-CZ" dirty="0" smtClean="0"/>
              <a:t>Klíčová slova: léto, letní měsíce, léto v přírodě, dovolená, prázdniny, Plody léta</a:t>
            </a:r>
          </a:p>
          <a:p>
            <a:r>
              <a:rPr lang="cs-CZ" dirty="0" smtClean="0"/>
              <a:t>Druh učebního materiálu:  prezentace</a:t>
            </a:r>
          </a:p>
          <a:p>
            <a:r>
              <a:rPr lang="cs-CZ" dirty="0" smtClean="0"/>
              <a:t>Druh interaktivity:     Interaktivita</a:t>
            </a:r>
          </a:p>
          <a:p>
            <a:r>
              <a:rPr lang="cs-CZ" dirty="0" smtClean="0"/>
              <a:t>Cílová skupina:            Žák</a:t>
            </a:r>
          </a:p>
          <a:p>
            <a:r>
              <a:rPr lang="cs-CZ" dirty="0" smtClean="0"/>
              <a:t>Stupeň a typ  vzdělávání :   Základní vzdělávání – první stupeň – první období</a:t>
            </a:r>
          </a:p>
          <a:p>
            <a:r>
              <a:rPr lang="cs-CZ" dirty="0" smtClean="0"/>
              <a:t>Typická věková  skupina :  6-7 let</a:t>
            </a:r>
          </a:p>
          <a:p>
            <a:r>
              <a:rPr lang="cs-CZ" dirty="0" smtClean="0"/>
              <a:t>Celková velikost</a:t>
            </a:r>
            <a:r>
              <a:rPr lang="cs-CZ" smtClean="0"/>
              <a:t>:  22,5 </a:t>
            </a:r>
            <a:r>
              <a:rPr lang="cs-CZ" dirty="0" smtClean="0"/>
              <a:t>MB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390244" y="429309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smtClean="0"/>
              <a:t>Použité zdroje:</a:t>
            </a:r>
          </a:p>
          <a:p>
            <a:r>
              <a:rPr lang="cs-CZ" dirty="0" smtClean="0"/>
              <a:t>Klipart MS </a:t>
            </a:r>
            <a:r>
              <a:rPr lang="cs-CZ" dirty="0" err="1" smtClean="0"/>
              <a:t>Oficce</a:t>
            </a:r>
            <a:endParaRPr lang="cs-CZ" dirty="0" smtClean="0"/>
          </a:p>
          <a:p>
            <a:r>
              <a:rPr lang="cs-CZ" dirty="0" smtClean="0"/>
              <a:t>Galerie obrázků Smart notebook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988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259632" y="404664"/>
            <a:ext cx="56886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u="sng" dirty="0" smtClean="0"/>
              <a:t>Léto</a:t>
            </a:r>
          </a:p>
          <a:p>
            <a:endParaRPr lang="cs-CZ" sz="3600" dirty="0"/>
          </a:p>
          <a:p>
            <a:pPr algn="ctr"/>
            <a:r>
              <a:rPr lang="cs-CZ" sz="3600" dirty="0" smtClean="0"/>
              <a:t>21.června – 23. září</a:t>
            </a:r>
            <a:endParaRPr lang="cs-CZ" sz="3600" dirty="0"/>
          </a:p>
        </p:txBody>
      </p:sp>
      <p:pic>
        <p:nvPicPr>
          <p:cNvPr id="3074" name="Picture 2" descr="C:\Users\ihonzejkova\AppData\Local\Microsoft\Windows\Temporary Internet Files\Content.IE5\28QT7X5E\MP900439434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230430"/>
            <a:ext cx="2630800" cy="370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ihonzejkova\AppData\Local\Microsoft\Windows\Temporary Internet Files\Content.IE5\S7687CZ2\MP900422862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987433"/>
            <a:ext cx="4427984" cy="295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05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3568" y="476672"/>
            <a:ext cx="777686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u="sng" dirty="0" smtClean="0"/>
              <a:t>Letní měsíce</a:t>
            </a:r>
          </a:p>
          <a:p>
            <a:pPr algn="ctr"/>
            <a:endParaRPr lang="cs-CZ" dirty="0"/>
          </a:p>
          <a:p>
            <a:pPr algn="ctr"/>
            <a:r>
              <a:rPr lang="cs-CZ" sz="3600" dirty="0" smtClean="0"/>
              <a:t>Červen            Červenec               Srpen </a:t>
            </a:r>
            <a:endParaRPr lang="cs-CZ" sz="3600" dirty="0"/>
          </a:p>
        </p:txBody>
      </p:sp>
      <p:pic>
        <p:nvPicPr>
          <p:cNvPr id="4098" name="Picture 2" descr="C:\Users\ihonzejkova\AppData\Local\Microsoft\Windows\Temporary Internet Files\Content.IE5\DXOWJL24\MC900441719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22585"/>
            <a:ext cx="2307704" cy="230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636912"/>
            <a:ext cx="24384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636913"/>
            <a:ext cx="2449264" cy="3672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345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293997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u="sng" dirty="0" smtClean="0"/>
              <a:t>Léto v přírodě</a:t>
            </a:r>
            <a:endParaRPr lang="cs-CZ" sz="3200" b="1" u="sng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46100"/>
            <a:ext cx="3657600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268760"/>
            <a:ext cx="3438525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717032"/>
            <a:ext cx="3960440" cy="2642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Obrázek 9" descr="C:\Users\ihonzejkova\AppData\Local\Microsoft\Windows\Temporary Internet Files\Content.IE5\DXOWJL24\MP900424264[1]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552" y="3561110"/>
            <a:ext cx="1751087" cy="2952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522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1" y="260649"/>
            <a:ext cx="2054125" cy="257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355" y="3645024"/>
            <a:ext cx="3769876" cy="291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-74852"/>
            <a:ext cx="2492896" cy="249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293" y="234040"/>
            <a:ext cx="1706563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93776"/>
            <a:ext cx="2590105" cy="1698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0" name="Picture 16" descr="http://www.gify.nou.cz/h_housen_soubory/ho14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512" y="1872609"/>
            <a:ext cx="1054344" cy="144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Mute Swan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26" y="3492170"/>
            <a:ext cx="28575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61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439" y="459137"/>
            <a:ext cx="1981200" cy="233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93021" y="459137"/>
            <a:ext cx="2897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u="sng" dirty="0" smtClean="0"/>
              <a:t>Letní mlsání</a:t>
            </a:r>
            <a:endParaRPr lang="cs-CZ" sz="3200" b="1" u="sng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221088"/>
            <a:ext cx="1712913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480" y="1484784"/>
            <a:ext cx="1712913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32656"/>
            <a:ext cx="2743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ázek 6" descr="C:\Users\ihonzejkova\AppData\Local\Microsoft\Windows\Temporary Internet Files\Content.IE5\N2B74GVX\MC900437978[1].wmf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01753"/>
            <a:ext cx="2278579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439" y="3043599"/>
            <a:ext cx="2743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409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75615"/>
            <a:ext cx="2762250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67544" y="404664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u="sng" dirty="0" smtClean="0"/>
              <a:t>Dovolená - prázdniny</a:t>
            </a:r>
            <a:endParaRPr lang="cs-CZ" sz="3600" b="1" u="sng" dirty="0"/>
          </a:p>
        </p:txBody>
      </p:sp>
      <p:pic>
        <p:nvPicPr>
          <p:cNvPr id="6" name="Obrázek 5" descr="C:\Users\ihonzejkova\AppData\Local\Microsoft\Windows\Temporary Internet Files\Content.IE5\1F0XQGAB\MP900449062[1]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16216" y="188641"/>
            <a:ext cx="2342034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 descr="C:\Users\ihonzejkova\AppData\Local\Microsoft\Windows\Temporary Internet Files\Content.IE5\DXOWJL24\MP900414031[1]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4" y="1700808"/>
            <a:ext cx="2306320" cy="345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014" y="3140968"/>
            <a:ext cx="3214611" cy="2143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723751"/>
            <a:ext cx="2719387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733" y="3264223"/>
            <a:ext cx="1359665" cy="1359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976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225514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u="sng" dirty="0" smtClean="0"/>
              <a:t>Letní sportování</a:t>
            </a:r>
            <a:endParaRPr lang="cs-CZ" sz="3600" b="1" u="sng" dirty="0"/>
          </a:p>
        </p:txBody>
      </p:sp>
      <p:pic>
        <p:nvPicPr>
          <p:cNvPr id="3" name="Obrázek 2" descr="C:\Users\ihonzejkova\AppData\Local\Microsoft\Windows\Temporary Internet Files\Content.IE5\DXOWJL24\MP900400481[1]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718" y="1177514"/>
            <a:ext cx="2707486" cy="2178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179" y="456329"/>
            <a:ext cx="198120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779" y="3789040"/>
            <a:ext cx="3908425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38" y="1340768"/>
            <a:ext cx="3024336" cy="2014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684" y="2054903"/>
            <a:ext cx="1639887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18" y="3999883"/>
            <a:ext cx="3476377" cy="2315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265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04664"/>
            <a:ext cx="2305248" cy="1646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37112"/>
            <a:ext cx="2880518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013176"/>
            <a:ext cx="1828800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984" y="2437458"/>
            <a:ext cx="2877343" cy="17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656" y="976590"/>
            <a:ext cx="18161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052" y="2437458"/>
            <a:ext cx="2691606" cy="2575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685555"/>
            <a:ext cx="2120900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344" y="621358"/>
            <a:ext cx="10668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96" y="976590"/>
            <a:ext cx="1816100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671" y="2583141"/>
            <a:ext cx="1811337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95536" y="204271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u="sng" dirty="0" smtClean="0"/>
              <a:t>Letní oblečení</a:t>
            </a:r>
            <a:endParaRPr lang="cs-CZ" sz="3600" b="1" u="sng" dirty="0"/>
          </a:p>
        </p:txBody>
      </p:sp>
    </p:spTree>
    <p:extLst>
      <p:ext uri="{BB962C8B-B14F-4D97-AF65-F5344CB8AC3E}">
        <p14:creationId xmlns:p14="http://schemas.microsoft.com/office/powerpoint/2010/main" val="249633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261</Words>
  <Application>Microsoft Office PowerPoint</Application>
  <PresentationFormat>Předvádění na obrazovce (4:3)</PresentationFormat>
  <Paragraphs>46</Paragraphs>
  <Slides>14</Slides>
  <Notes>0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5" baseType="lpstr">
      <vt:lpstr>Motiv systému Office</vt:lpstr>
      <vt:lpstr>Léto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Léto</dc:title>
  <dc:creator>ihonzejkova</dc:creator>
  <cp:lastModifiedBy>ihonzejkova</cp:lastModifiedBy>
  <cp:revision>13</cp:revision>
  <dcterms:created xsi:type="dcterms:W3CDTF">2012-01-15T13:15:55Z</dcterms:created>
  <dcterms:modified xsi:type="dcterms:W3CDTF">2012-06-13T11:12:05Z</dcterms:modified>
</cp:coreProperties>
</file>