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8" r:id="rId4"/>
    <p:sldId id="257" r:id="rId5"/>
    <p:sldId id="262" r:id="rId6"/>
    <p:sldId id="263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1092" autoAdjust="0"/>
  </p:normalViewPr>
  <p:slideViewPr>
    <p:cSldViewPr>
      <p:cViewPr varScale="1">
        <p:scale>
          <a:sx n="68" d="100"/>
          <a:sy n="68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9D1DB-0A03-4C00-8BD0-8328C76FD0C3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4814146E-DDB0-4E08-ADF0-6C31B3610044}">
      <dgm:prSet phldrT="[Text]" custT="1"/>
      <dgm:spPr/>
      <dgm:t>
        <a:bodyPr/>
        <a:lstStyle/>
        <a:p>
          <a:r>
            <a:rPr lang="cs-CZ" sz="2800" b="1" dirty="0" smtClean="0">
              <a:latin typeface="+mn-lt"/>
              <a:cs typeface="Arial" pitchFamily="34" charset="0"/>
            </a:rPr>
            <a:t>Marťanská kronika  </a:t>
          </a:r>
          <a:r>
            <a:rPr lang="cs-CZ" sz="2800" b="0" dirty="0" smtClean="0">
              <a:latin typeface="+mn-lt"/>
              <a:cs typeface="Arial" pitchFamily="34" charset="0"/>
            </a:rPr>
            <a:t>(1950)</a:t>
          </a:r>
          <a:endParaRPr lang="cs-CZ" sz="2800" b="0" dirty="0">
            <a:latin typeface="+mn-lt"/>
            <a:cs typeface="Arial" pitchFamily="34" charset="0"/>
          </a:endParaRPr>
        </a:p>
      </dgm:t>
    </dgm:pt>
    <dgm:pt modelId="{12556250-E075-4B4A-9995-2174C6CD5A9B}" type="parTrans" cxnId="{73C86007-EFC2-41D6-A41E-A0FF94534DD0}">
      <dgm:prSet/>
      <dgm:spPr/>
      <dgm:t>
        <a:bodyPr/>
        <a:lstStyle/>
        <a:p>
          <a:endParaRPr lang="cs-CZ"/>
        </a:p>
      </dgm:t>
    </dgm:pt>
    <dgm:pt modelId="{BEBA7909-27A0-45D1-B286-87E9A38A23CE}" type="sibTrans" cxnId="{73C86007-EFC2-41D6-A41E-A0FF94534DD0}">
      <dgm:prSet/>
      <dgm:spPr/>
      <dgm:t>
        <a:bodyPr/>
        <a:lstStyle/>
        <a:p>
          <a:endParaRPr lang="cs-CZ"/>
        </a:p>
      </dgm:t>
    </dgm:pt>
    <dgm:pt modelId="{650363DB-DA12-497F-BA64-D9C3CAC6A6FD}">
      <dgm:prSet phldrT="[Text]" custT="1"/>
      <dgm:spPr/>
      <dgm:t>
        <a:bodyPr/>
        <a:lstStyle/>
        <a:p>
          <a:r>
            <a:rPr lang="cs-CZ" sz="2800" b="1" i="0" dirty="0" smtClean="0">
              <a:latin typeface="+mn-lt"/>
              <a:cs typeface="Arial" pitchFamily="34" charset="0"/>
            </a:rPr>
            <a:t>451</a:t>
          </a:r>
          <a:r>
            <a:rPr lang="cs-CZ" sz="2800" b="1" i="1" dirty="0" smtClean="0">
              <a:latin typeface="+mn-lt"/>
              <a:cs typeface="Arial" pitchFamily="34" charset="0"/>
            </a:rPr>
            <a:t>° </a:t>
          </a:r>
          <a:r>
            <a:rPr lang="cs-CZ" sz="2800" b="1" i="0" dirty="0" smtClean="0">
              <a:latin typeface="+mn-lt"/>
              <a:cs typeface="Arial" pitchFamily="34" charset="0"/>
            </a:rPr>
            <a:t>Fahrenheita </a:t>
          </a:r>
          <a:r>
            <a:rPr lang="cs-CZ" sz="2800" b="0" i="0" dirty="0" smtClean="0">
              <a:latin typeface="+mn-lt"/>
              <a:cs typeface="Arial" pitchFamily="34" charset="0"/>
            </a:rPr>
            <a:t>(1954)</a:t>
          </a:r>
          <a:endParaRPr lang="cs-CZ" sz="2800" b="0" i="0" dirty="0">
            <a:latin typeface="+mn-lt"/>
            <a:cs typeface="Arial" pitchFamily="34" charset="0"/>
          </a:endParaRPr>
        </a:p>
      </dgm:t>
    </dgm:pt>
    <dgm:pt modelId="{F5230321-8F37-4566-9A11-232DE51CB5EC}" type="parTrans" cxnId="{B088A9E2-CFF7-4B34-974C-588A9AC414C3}">
      <dgm:prSet/>
      <dgm:spPr/>
      <dgm:t>
        <a:bodyPr/>
        <a:lstStyle/>
        <a:p>
          <a:endParaRPr lang="cs-CZ"/>
        </a:p>
      </dgm:t>
    </dgm:pt>
    <dgm:pt modelId="{D620C751-A2DA-4ADF-9F61-726A1FEDF783}" type="sibTrans" cxnId="{B088A9E2-CFF7-4B34-974C-588A9AC414C3}">
      <dgm:prSet/>
      <dgm:spPr/>
      <dgm:t>
        <a:bodyPr/>
        <a:lstStyle/>
        <a:p>
          <a:endParaRPr lang="cs-CZ"/>
        </a:p>
      </dgm:t>
    </dgm:pt>
    <dgm:pt modelId="{BF43F32E-6472-46AB-967D-043614913726}">
      <dgm:prSet phldrT="[Text]" custT="1"/>
      <dgm:spPr/>
      <dgm:t>
        <a:bodyPr/>
        <a:lstStyle/>
        <a:p>
          <a:r>
            <a:rPr lang="cs-CZ" sz="2800" b="1" dirty="0" smtClean="0">
              <a:latin typeface="+mn-lt"/>
              <a:cs typeface="Arial" pitchFamily="34" charset="0"/>
            </a:rPr>
            <a:t>Kaleidoskop </a:t>
          </a:r>
          <a:r>
            <a:rPr lang="cs-CZ" sz="2800" b="0" dirty="0" smtClean="0">
              <a:latin typeface="+mn-lt"/>
              <a:cs typeface="Arial" pitchFamily="34" charset="0"/>
            </a:rPr>
            <a:t>(sbírka povídek)</a:t>
          </a:r>
          <a:endParaRPr lang="cs-CZ" sz="2800" b="0" dirty="0">
            <a:latin typeface="+mn-lt"/>
            <a:cs typeface="Arial" pitchFamily="34" charset="0"/>
          </a:endParaRPr>
        </a:p>
      </dgm:t>
    </dgm:pt>
    <dgm:pt modelId="{0896A190-40AE-49F7-81F4-A184FA649786}" type="parTrans" cxnId="{D74D453E-1CD9-4415-8800-015F2CAA6DA0}">
      <dgm:prSet/>
      <dgm:spPr/>
      <dgm:t>
        <a:bodyPr/>
        <a:lstStyle/>
        <a:p>
          <a:endParaRPr lang="cs-CZ"/>
        </a:p>
      </dgm:t>
    </dgm:pt>
    <dgm:pt modelId="{5326B1CE-EA55-4BC9-A2C7-DF884F6CB2F4}" type="sibTrans" cxnId="{D74D453E-1CD9-4415-8800-015F2CAA6DA0}">
      <dgm:prSet/>
      <dgm:spPr/>
      <dgm:t>
        <a:bodyPr/>
        <a:lstStyle/>
        <a:p>
          <a:endParaRPr lang="cs-CZ"/>
        </a:p>
      </dgm:t>
    </dgm:pt>
    <dgm:pt modelId="{FD939E2A-2615-40B3-84A0-A2CA6E3505F1}">
      <dgm:prSet phldrT="[Text]" custT="1"/>
      <dgm:spPr/>
      <dgm:t>
        <a:bodyPr/>
        <a:lstStyle/>
        <a:p>
          <a:r>
            <a:rPr lang="cs-CZ" sz="2800" b="1" dirty="0" smtClean="0">
              <a:latin typeface="+mn-lt"/>
              <a:cs typeface="Arial" pitchFamily="34" charset="0"/>
            </a:rPr>
            <a:t>Slunce a stín  </a:t>
          </a:r>
          <a:r>
            <a:rPr lang="cs-CZ" sz="2800" b="0" dirty="0" smtClean="0">
              <a:latin typeface="+mn-lt"/>
              <a:cs typeface="Arial" pitchFamily="34" charset="0"/>
            </a:rPr>
            <a:t>(1953)</a:t>
          </a:r>
          <a:endParaRPr lang="cs-CZ" sz="2800" b="0" dirty="0">
            <a:latin typeface="+mn-lt"/>
            <a:cs typeface="Arial" pitchFamily="34" charset="0"/>
          </a:endParaRPr>
        </a:p>
      </dgm:t>
    </dgm:pt>
    <dgm:pt modelId="{22EF5A68-9F90-4714-A78A-B405CFF30110}" type="parTrans" cxnId="{17F99526-9D98-40DC-B8FE-6763B2BDA7B8}">
      <dgm:prSet/>
      <dgm:spPr/>
      <dgm:t>
        <a:bodyPr/>
        <a:lstStyle/>
        <a:p>
          <a:endParaRPr lang="cs-CZ"/>
        </a:p>
      </dgm:t>
    </dgm:pt>
    <dgm:pt modelId="{883B0994-E5D6-4E13-B5C0-AA6DD018E2E2}" type="sibTrans" cxnId="{17F99526-9D98-40DC-B8FE-6763B2BDA7B8}">
      <dgm:prSet/>
      <dgm:spPr/>
      <dgm:t>
        <a:bodyPr/>
        <a:lstStyle/>
        <a:p>
          <a:endParaRPr lang="cs-CZ"/>
        </a:p>
      </dgm:t>
    </dgm:pt>
    <dgm:pt modelId="{622F5BD1-5A80-4833-9A32-1F0C732A8A7A}" type="pres">
      <dgm:prSet presAssocID="{6AD9D1DB-0A03-4C00-8BD0-8328C76FD0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34B9BD6-1769-4F97-AB1A-5E71FD279723}" type="pres">
      <dgm:prSet presAssocID="{4814146E-DDB0-4E08-ADF0-6C31B3610044}" presName="parentLin" presStyleCnt="0"/>
      <dgm:spPr/>
      <dgm:t>
        <a:bodyPr/>
        <a:lstStyle/>
        <a:p>
          <a:endParaRPr lang="cs-CZ"/>
        </a:p>
      </dgm:t>
    </dgm:pt>
    <dgm:pt modelId="{70D9460E-6D9F-4D16-9792-113B627CD0B3}" type="pres">
      <dgm:prSet presAssocID="{4814146E-DDB0-4E08-ADF0-6C31B3610044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4038BBB5-0ECC-403A-A561-2777DB72F52F}" type="pres">
      <dgm:prSet presAssocID="{4814146E-DDB0-4E08-ADF0-6C31B36100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1E9B55-5DF7-4017-B676-B2ABDF0956E0}" type="pres">
      <dgm:prSet presAssocID="{4814146E-DDB0-4E08-ADF0-6C31B3610044}" presName="negativeSpace" presStyleCnt="0"/>
      <dgm:spPr/>
      <dgm:t>
        <a:bodyPr/>
        <a:lstStyle/>
        <a:p>
          <a:endParaRPr lang="cs-CZ"/>
        </a:p>
      </dgm:t>
    </dgm:pt>
    <dgm:pt modelId="{95C65F2B-549D-4039-A340-B9A758689852}" type="pres">
      <dgm:prSet presAssocID="{4814146E-DDB0-4E08-ADF0-6C31B361004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69ADE1-2ADA-4F68-94C0-7121AA9B95D7}" type="pres">
      <dgm:prSet presAssocID="{BEBA7909-27A0-45D1-B286-87E9A38A23CE}" presName="spaceBetweenRectangles" presStyleCnt="0"/>
      <dgm:spPr/>
      <dgm:t>
        <a:bodyPr/>
        <a:lstStyle/>
        <a:p>
          <a:endParaRPr lang="cs-CZ"/>
        </a:p>
      </dgm:t>
    </dgm:pt>
    <dgm:pt modelId="{57A3B19F-5180-46E9-8543-FB906896BB64}" type="pres">
      <dgm:prSet presAssocID="{650363DB-DA12-497F-BA64-D9C3CAC6A6FD}" presName="parentLin" presStyleCnt="0"/>
      <dgm:spPr/>
      <dgm:t>
        <a:bodyPr/>
        <a:lstStyle/>
        <a:p>
          <a:endParaRPr lang="cs-CZ"/>
        </a:p>
      </dgm:t>
    </dgm:pt>
    <dgm:pt modelId="{A986E3C1-891B-44E3-90E5-949BA7D0816C}" type="pres">
      <dgm:prSet presAssocID="{650363DB-DA12-497F-BA64-D9C3CAC6A6FD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E150DBCB-A120-4284-9650-271CBDD68022}" type="pres">
      <dgm:prSet presAssocID="{650363DB-DA12-497F-BA64-D9C3CAC6A6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07355E-0973-4FE7-9673-10274FE05A30}" type="pres">
      <dgm:prSet presAssocID="{650363DB-DA12-497F-BA64-D9C3CAC6A6FD}" presName="negativeSpace" presStyleCnt="0"/>
      <dgm:spPr/>
      <dgm:t>
        <a:bodyPr/>
        <a:lstStyle/>
        <a:p>
          <a:endParaRPr lang="cs-CZ"/>
        </a:p>
      </dgm:t>
    </dgm:pt>
    <dgm:pt modelId="{C18B8308-BFDB-4B9A-9D56-9DCEE06BA6DE}" type="pres">
      <dgm:prSet presAssocID="{650363DB-DA12-497F-BA64-D9C3CAC6A6F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4DA9AD-F000-49A7-B102-A5DCBF4AA9B2}" type="pres">
      <dgm:prSet presAssocID="{D620C751-A2DA-4ADF-9F61-726A1FEDF783}" presName="spaceBetweenRectangles" presStyleCnt="0"/>
      <dgm:spPr/>
      <dgm:t>
        <a:bodyPr/>
        <a:lstStyle/>
        <a:p>
          <a:endParaRPr lang="cs-CZ"/>
        </a:p>
      </dgm:t>
    </dgm:pt>
    <dgm:pt modelId="{5E8346D9-0BC4-4E9D-8C55-B8179B9CCE8B}" type="pres">
      <dgm:prSet presAssocID="{BF43F32E-6472-46AB-967D-043614913726}" presName="parentLin" presStyleCnt="0"/>
      <dgm:spPr/>
      <dgm:t>
        <a:bodyPr/>
        <a:lstStyle/>
        <a:p>
          <a:endParaRPr lang="cs-CZ"/>
        </a:p>
      </dgm:t>
    </dgm:pt>
    <dgm:pt modelId="{D53811F9-9993-4B51-BBEA-E1E2629FDD90}" type="pres">
      <dgm:prSet presAssocID="{BF43F32E-6472-46AB-967D-043614913726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E8E85175-9ADD-4058-84FA-5510E5F4ABDE}" type="pres">
      <dgm:prSet presAssocID="{BF43F32E-6472-46AB-967D-0436149137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4187E2-1C9C-41C9-893F-F620355DCAAC}" type="pres">
      <dgm:prSet presAssocID="{BF43F32E-6472-46AB-967D-043614913726}" presName="negativeSpace" presStyleCnt="0"/>
      <dgm:spPr/>
      <dgm:t>
        <a:bodyPr/>
        <a:lstStyle/>
        <a:p>
          <a:endParaRPr lang="cs-CZ"/>
        </a:p>
      </dgm:t>
    </dgm:pt>
    <dgm:pt modelId="{4C389B78-AEAA-44BA-82E2-E1C388E2FEAB}" type="pres">
      <dgm:prSet presAssocID="{BF43F32E-6472-46AB-967D-04361491372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43B40F-B6C8-4A1F-9E78-DD7B6A6FA488}" type="pres">
      <dgm:prSet presAssocID="{5326B1CE-EA55-4BC9-A2C7-DF884F6CB2F4}" presName="spaceBetweenRectangles" presStyleCnt="0"/>
      <dgm:spPr/>
      <dgm:t>
        <a:bodyPr/>
        <a:lstStyle/>
        <a:p>
          <a:endParaRPr lang="cs-CZ"/>
        </a:p>
      </dgm:t>
    </dgm:pt>
    <dgm:pt modelId="{D36CB05C-0912-4063-AEC1-9F5E5DE0F923}" type="pres">
      <dgm:prSet presAssocID="{FD939E2A-2615-40B3-84A0-A2CA6E3505F1}" presName="parentLin" presStyleCnt="0"/>
      <dgm:spPr/>
      <dgm:t>
        <a:bodyPr/>
        <a:lstStyle/>
        <a:p>
          <a:endParaRPr lang="cs-CZ"/>
        </a:p>
      </dgm:t>
    </dgm:pt>
    <dgm:pt modelId="{9D82C359-5506-4C1F-BAD3-C57ED2671A05}" type="pres">
      <dgm:prSet presAssocID="{FD939E2A-2615-40B3-84A0-A2CA6E3505F1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E9B5170D-EDD9-4508-92AF-AE1FC06CDD4A}" type="pres">
      <dgm:prSet presAssocID="{FD939E2A-2615-40B3-84A0-A2CA6E3505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1D6A08-6A98-4FCB-B6AF-174D700043A9}" type="pres">
      <dgm:prSet presAssocID="{FD939E2A-2615-40B3-84A0-A2CA6E3505F1}" presName="negativeSpace" presStyleCnt="0"/>
      <dgm:spPr/>
      <dgm:t>
        <a:bodyPr/>
        <a:lstStyle/>
        <a:p>
          <a:endParaRPr lang="cs-CZ"/>
        </a:p>
      </dgm:t>
    </dgm:pt>
    <dgm:pt modelId="{577B5CBA-B3E5-4CD8-9FDD-45EABA07EBC4}" type="pres">
      <dgm:prSet presAssocID="{FD939E2A-2615-40B3-84A0-A2CA6E3505F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4D453E-1CD9-4415-8800-015F2CAA6DA0}" srcId="{6AD9D1DB-0A03-4C00-8BD0-8328C76FD0C3}" destId="{BF43F32E-6472-46AB-967D-043614913726}" srcOrd="2" destOrd="0" parTransId="{0896A190-40AE-49F7-81F4-A184FA649786}" sibTransId="{5326B1CE-EA55-4BC9-A2C7-DF884F6CB2F4}"/>
    <dgm:cxn modelId="{B088A9E2-CFF7-4B34-974C-588A9AC414C3}" srcId="{6AD9D1DB-0A03-4C00-8BD0-8328C76FD0C3}" destId="{650363DB-DA12-497F-BA64-D9C3CAC6A6FD}" srcOrd="1" destOrd="0" parTransId="{F5230321-8F37-4566-9A11-232DE51CB5EC}" sibTransId="{D620C751-A2DA-4ADF-9F61-726A1FEDF783}"/>
    <dgm:cxn modelId="{73C86007-EFC2-41D6-A41E-A0FF94534DD0}" srcId="{6AD9D1DB-0A03-4C00-8BD0-8328C76FD0C3}" destId="{4814146E-DDB0-4E08-ADF0-6C31B3610044}" srcOrd="0" destOrd="0" parTransId="{12556250-E075-4B4A-9995-2174C6CD5A9B}" sibTransId="{BEBA7909-27A0-45D1-B286-87E9A38A23CE}"/>
    <dgm:cxn modelId="{A7D09591-AFED-4918-AABA-73B55F70660E}" type="presOf" srcId="{4814146E-DDB0-4E08-ADF0-6C31B3610044}" destId="{70D9460E-6D9F-4D16-9792-113B627CD0B3}" srcOrd="0" destOrd="0" presId="urn:microsoft.com/office/officeart/2005/8/layout/list1"/>
    <dgm:cxn modelId="{949A5EAB-83D1-470C-AEF7-CAC92140F4EE}" type="presOf" srcId="{FD939E2A-2615-40B3-84A0-A2CA6E3505F1}" destId="{E9B5170D-EDD9-4508-92AF-AE1FC06CDD4A}" srcOrd="1" destOrd="0" presId="urn:microsoft.com/office/officeart/2005/8/layout/list1"/>
    <dgm:cxn modelId="{CF0259A9-2778-4490-8F67-8602B8D3D1B1}" type="presOf" srcId="{BF43F32E-6472-46AB-967D-043614913726}" destId="{E8E85175-9ADD-4058-84FA-5510E5F4ABDE}" srcOrd="1" destOrd="0" presId="urn:microsoft.com/office/officeart/2005/8/layout/list1"/>
    <dgm:cxn modelId="{1B6FAA9C-87F4-46C7-8897-BD6E496B86B8}" type="presOf" srcId="{650363DB-DA12-497F-BA64-D9C3CAC6A6FD}" destId="{A986E3C1-891B-44E3-90E5-949BA7D0816C}" srcOrd="0" destOrd="0" presId="urn:microsoft.com/office/officeart/2005/8/layout/list1"/>
    <dgm:cxn modelId="{17F99526-9D98-40DC-B8FE-6763B2BDA7B8}" srcId="{6AD9D1DB-0A03-4C00-8BD0-8328C76FD0C3}" destId="{FD939E2A-2615-40B3-84A0-A2CA6E3505F1}" srcOrd="3" destOrd="0" parTransId="{22EF5A68-9F90-4714-A78A-B405CFF30110}" sibTransId="{883B0994-E5D6-4E13-B5C0-AA6DD018E2E2}"/>
    <dgm:cxn modelId="{C35D0447-1EEC-43FE-A8FA-B7A64E66FFA2}" type="presOf" srcId="{650363DB-DA12-497F-BA64-D9C3CAC6A6FD}" destId="{E150DBCB-A120-4284-9650-271CBDD68022}" srcOrd="1" destOrd="0" presId="urn:microsoft.com/office/officeart/2005/8/layout/list1"/>
    <dgm:cxn modelId="{F01D1F24-BA9D-4EE2-BBAF-081DF54E6332}" type="presOf" srcId="{BF43F32E-6472-46AB-967D-043614913726}" destId="{D53811F9-9993-4B51-BBEA-E1E2629FDD90}" srcOrd="0" destOrd="0" presId="urn:microsoft.com/office/officeart/2005/8/layout/list1"/>
    <dgm:cxn modelId="{234D484B-5EF5-4F14-99B9-E695E72EAD19}" type="presOf" srcId="{6AD9D1DB-0A03-4C00-8BD0-8328C76FD0C3}" destId="{622F5BD1-5A80-4833-9A32-1F0C732A8A7A}" srcOrd="0" destOrd="0" presId="urn:microsoft.com/office/officeart/2005/8/layout/list1"/>
    <dgm:cxn modelId="{9755DD4B-EB24-4EA5-889A-517AE88595C3}" type="presOf" srcId="{FD939E2A-2615-40B3-84A0-A2CA6E3505F1}" destId="{9D82C359-5506-4C1F-BAD3-C57ED2671A05}" srcOrd="0" destOrd="0" presId="urn:microsoft.com/office/officeart/2005/8/layout/list1"/>
    <dgm:cxn modelId="{7EE181E4-1244-47A0-A5DD-0B7D129E4E29}" type="presOf" srcId="{4814146E-DDB0-4E08-ADF0-6C31B3610044}" destId="{4038BBB5-0ECC-403A-A561-2777DB72F52F}" srcOrd="1" destOrd="0" presId="urn:microsoft.com/office/officeart/2005/8/layout/list1"/>
    <dgm:cxn modelId="{6408B21F-75B6-4B62-A7BB-6CC8F69C7243}" type="presParOf" srcId="{622F5BD1-5A80-4833-9A32-1F0C732A8A7A}" destId="{F34B9BD6-1769-4F97-AB1A-5E71FD279723}" srcOrd="0" destOrd="0" presId="urn:microsoft.com/office/officeart/2005/8/layout/list1"/>
    <dgm:cxn modelId="{E1469B01-2F32-4E6A-B099-F4BBF6C95C0F}" type="presParOf" srcId="{F34B9BD6-1769-4F97-AB1A-5E71FD279723}" destId="{70D9460E-6D9F-4D16-9792-113B627CD0B3}" srcOrd="0" destOrd="0" presId="urn:microsoft.com/office/officeart/2005/8/layout/list1"/>
    <dgm:cxn modelId="{F6A0C5A6-E03F-4CDC-970D-F7BEBC7FF6CE}" type="presParOf" srcId="{F34B9BD6-1769-4F97-AB1A-5E71FD279723}" destId="{4038BBB5-0ECC-403A-A561-2777DB72F52F}" srcOrd="1" destOrd="0" presId="urn:microsoft.com/office/officeart/2005/8/layout/list1"/>
    <dgm:cxn modelId="{B34B951C-3FAC-40A6-8C12-8C2E30B9F2B9}" type="presParOf" srcId="{622F5BD1-5A80-4833-9A32-1F0C732A8A7A}" destId="{8F1E9B55-5DF7-4017-B676-B2ABDF0956E0}" srcOrd="1" destOrd="0" presId="urn:microsoft.com/office/officeart/2005/8/layout/list1"/>
    <dgm:cxn modelId="{C8A4D2FE-0CC8-4149-98B6-393414C6B153}" type="presParOf" srcId="{622F5BD1-5A80-4833-9A32-1F0C732A8A7A}" destId="{95C65F2B-549D-4039-A340-B9A758689852}" srcOrd="2" destOrd="0" presId="urn:microsoft.com/office/officeart/2005/8/layout/list1"/>
    <dgm:cxn modelId="{C9137BF5-C49B-4178-B690-60BC6EF02EB0}" type="presParOf" srcId="{622F5BD1-5A80-4833-9A32-1F0C732A8A7A}" destId="{4969ADE1-2ADA-4F68-94C0-7121AA9B95D7}" srcOrd="3" destOrd="0" presId="urn:microsoft.com/office/officeart/2005/8/layout/list1"/>
    <dgm:cxn modelId="{A7B21227-7A46-4EDF-9939-62BCDC6941D9}" type="presParOf" srcId="{622F5BD1-5A80-4833-9A32-1F0C732A8A7A}" destId="{57A3B19F-5180-46E9-8543-FB906896BB64}" srcOrd="4" destOrd="0" presId="urn:microsoft.com/office/officeart/2005/8/layout/list1"/>
    <dgm:cxn modelId="{11A99978-2645-4341-ABB2-A74B06E4B125}" type="presParOf" srcId="{57A3B19F-5180-46E9-8543-FB906896BB64}" destId="{A986E3C1-891B-44E3-90E5-949BA7D0816C}" srcOrd="0" destOrd="0" presId="urn:microsoft.com/office/officeart/2005/8/layout/list1"/>
    <dgm:cxn modelId="{9DF1C42A-F07E-4EE5-B006-7B22E50FAF4E}" type="presParOf" srcId="{57A3B19F-5180-46E9-8543-FB906896BB64}" destId="{E150DBCB-A120-4284-9650-271CBDD68022}" srcOrd="1" destOrd="0" presId="urn:microsoft.com/office/officeart/2005/8/layout/list1"/>
    <dgm:cxn modelId="{3EDD0215-88D1-4F53-B0C2-3D6DE6595246}" type="presParOf" srcId="{622F5BD1-5A80-4833-9A32-1F0C732A8A7A}" destId="{BD07355E-0973-4FE7-9673-10274FE05A30}" srcOrd="5" destOrd="0" presId="urn:microsoft.com/office/officeart/2005/8/layout/list1"/>
    <dgm:cxn modelId="{FDDC5F85-D10F-4D01-8365-B28709B4DD94}" type="presParOf" srcId="{622F5BD1-5A80-4833-9A32-1F0C732A8A7A}" destId="{C18B8308-BFDB-4B9A-9D56-9DCEE06BA6DE}" srcOrd="6" destOrd="0" presId="urn:microsoft.com/office/officeart/2005/8/layout/list1"/>
    <dgm:cxn modelId="{D208EBC5-A9B3-4297-B5AF-2CC8CEC27FB9}" type="presParOf" srcId="{622F5BD1-5A80-4833-9A32-1F0C732A8A7A}" destId="{4E4DA9AD-F000-49A7-B102-A5DCBF4AA9B2}" srcOrd="7" destOrd="0" presId="urn:microsoft.com/office/officeart/2005/8/layout/list1"/>
    <dgm:cxn modelId="{CB956CCF-378E-46FD-9ED6-C2CA2E6A676A}" type="presParOf" srcId="{622F5BD1-5A80-4833-9A32-1F0C732A8A7A}" destId="{5E8346D9-0BC4-4E9D-8C55-B8179B9CCE8B}" srcOrd="8" destOrd="0" presId="urn:microsoft.com/office/officeart/2005/8/layout/list1"/>
    <dgm:cxn modelId="{91798366-4862-4D5F-A59D-186B52C38CB5}" type="presParOf" srcId="{5E8346D9-0BC4-4E9D-8C55-B8179B9CCE8B}" destId="{D53811F9-9993-4B51-BBEA-E1E2629FDD90}" srcOrd="0" destOrd="0" presId="urn:microsoft.com/office/officeart/2005/8/layout/list1"/>
    <dgm:cxn modelId="{4ACC37F1-3CEE-40C8-9ACD-69C7044A6E6F}" type="presParOf" srcId="{5E8346D9-0BC4-4E9D-8C55-B8179B9CCE8B}" destId="{E8E85175-9ADD-4058-84FA-5510E5F4ABDE}" srcOrd="1" destOrd="0" presId="urn:microsoft.com/office/officeart/2005/8/layout/list1"/>
    <dgm:cxn modelId="{5AF6A032-8E35-4E87-AB9E-82AA8E8A04D1}" type="presParOf" srcId="{622F5BD1-5A80-4833-9A32-1F0C732A8A7A}" destId="{A94187E2-1C9C-41C9-893F-F620355DCAAC}" srcOrd="9" destOrd="0" presId="urn:microsoft.com/office/officeart/2005/8/layout/list1"/>
    <dgm:cxn modelId="{6B5477D1-4879-43C2-B8DD-EF86E673D343}" type="presParOf" srcId="{622F5BD1-5A80-4833-9A32-1F0C732A8A7A}" destId="{4C389B78-AEAA-44BA-82E2-E1C388E2FEAB}" srcOrd="10" destOrd="0" presId="urn:microsoft.com/office/officeart/2005/8/layout/list1"/>
    <dgm:cxn modelId="{B8D01F2D-EFBC-4D74-A6D4-7A0465CA7025}" type="presParOf" srcId="{622F5BD1-5A80-4833-9A32-1F0C732A8A7A}" destId="{8243B40F-B6C8-4A1F-9E78-DD7B6A6FA488}" srcOrd="11" destOrd="0" presId="urn:microsoft.com/office/officeart/2005/8/layout/list1"/>
    <dgm:cxn modelId="{4A283F85-F99E-4A09-A872-E7F975B4F32C}" type="presParOf" srcId="{622F5BD1-5A80-4833-9A32-1F0C732A8A7A}" destId="{D36CB05C-0912-4063-AEC1-9F5E5DE0F923}" srcOrd="12" destOrd="0" presId="urn:microsoft.com/office/officeart/2005/8/layout/list1"/>
    <dgm:cxn modelId="{ED8079E7-68E6-465F-BAB1-440F2764C14C}" type="presParOf" srcId="{D36CB05C-0912-4063-AEC1-9F5E5DE0F923}" destId="{9D82C359-5506-4C1F-BAD3-C57ED2671A05}" srcOrd="0" destOrd="0" presId="urn:microsoft.com/office/officeart/2005/8/layout/list1"/>
    <dgm:cxn modelId="{B2331D97-3DA1-48A5-A0B3-94EAE121533A}" type="presParOf" srcId="{D36CB05C-0912-4063-AEC1-9F5E5DE0F923}" destId="{E9B5170D-EDD9-4508-92AF-AE1FC06CDD4A}" srcOrd="1" destOrd="0" presId="urn:microsoft.com/office/officeart/2005/8/layout/list1"/>
    <dgm:cxn modelId="{A7EA676C-30D9-40C4-BF6E-7967A3598311}" type="presParOf" srcId="{622F5BD1-5A80-4833-9A32-1F0C732A8A7A}" destId="{5E1D6A08-6A98-4FCB-B6AF-174D700043A9}" srcOrd="13" destOrd="0" presId="urn:microsoft.com/office/officeart/2005/8/layout/list1"/>
    <dgm:cxn modelId="{3368B950-88A3-485A-9A3F-4D76D484FFE7}" type="presParOf" srcId="{622F5BD1-5A80-4833-9A32-1F0C732A8A7A}" destId="{577B5CBA-B3E5-4CD8-9FDD-45EABA07EB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01357-AFC9-41A7-ACF2-C0376C7921B2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FA9D461C-0954-48E0-9B8C-94A87D35277F}">
      <dgm:prSet phldrT="[Text]" custT="1"/>
      <dgm:spPr/>
      <dgm:t>
        <a:bodyPr/>
        <a:lstStyle/>
        <a:p>
          <a:r>
            <a:rPr lang="cs-CZ" sz="2800" b="1" dirty="0" err="1" smtClean="0"/>
            <a:t>Isaac</a:t>
          </a:r>
          <a:r>
            <a:rPr lang="cs-CZ" sz="2800" b="1" dirty="0" smtClean="0"/>
            <a:t> Asimov</a:t>
          </a:r>
          <a:endParaRPr lang="cs-CZ" sz="2800" b="1" dirty="0"/>
        </a:p>
      </dgm:t>
    </dgm:pt>
    <dgm:pt modelId="{530CC906-53BE-4F19-A63F-4397E691F796}" type="parTrans" cxnId="{6758A10E-2AEA-4CC6-A296-35422ADD8550}">
      <dgm:prSet/>
      <dgm:spPr/>
      <dgm:t>
        <a:bodyPr/>
        <a:lstStyle/>
        <a:p>
          <a:endParaRPr lang="cs-CZ"/>
        </a:p>
      </dgm:t>
    </dgm:pt>
    <dgm:pt modelId="{39B44BC5-AE8C-4462-9725-83110BCF0A26}" type="sibTrans" cxnId="{6758A10E-2AEA-4CC6-A296-35422ADD8550}">
      <dgm:prSet/>
      <dgm:spPr/>
      <dgm:t>
        <a:bodyPr/>
        <a:lstStyle/>
        <a:p>
          <a:endParaRPr lang="cs-CZ"/>
        </a:p>
      </dgm:t>
    </dgm:pt>
    <dgm:pt modelId="{E28ACBC6-40E6-413F-843B-ED8446873313}">
      <dgm:prSet custT="1"/>
      <dgm:spPr/>
      <dgm:t>
        <a:bodyPr/>
        <a:lstStyle/>
        <a:p>
          <a:r>
            <a:rPr lang="cs-CZ" sz="2800" b="1" dirty="0" smtClean="0"/>
            <a:t>Arthur C. </a:t>
          </a:r>
          <a:r>
            <a:rPr lang="cs-CZ" sz="2800" b="1" dirty="0" err="1" smtClean="0"/>
            <a:t>Clarke</a:t>
          </a:r>
          <a:endParaRPr lang="cs-CZ" sz="2800" b="1" dirty="0"/>
        </a:p>
      </dgm:t>
    </dgm:pt>
    <dgm:pt modelId="{923361B9-8FB9-450B-8666-B014ACD6839A}" type="parTrans" cxnId="{F2028291-E90A-462A-B35A-9C668F4E6620}">
      <dgm:prSet/>
      <dgm:spPr/>
      <dgm:t>
        <a:bodyPr/>
        <a:lstStyle/>
        <a:p>
          <a:endParaRPr lang="cs-CZ"/>
        </a:p>
      </dgm:t>
    </dgm:pt>
    <dgm:pt modelId="{63B2A347-3E7E-42FB-83DB-ABF646E5BFCB}" type="sibTrans" cxnId="{F2028291-E90A-462A-B35A-9C668F4E6620}">
      <dgm:prSet/>
      <dgm:spPr/>
      <dgm:t>
        <a:bodyPr/>
        <a:lstStyle/>
        <a:p>
          <a:endParaRPr lang="cs-CZ"/>
        </a:p>
      </dgm:t>
    </dgm:pt>
    <dgm:pt modelId="{7C6DA8DB-E3B2-4C27-BDE3-29A27B542448}">
      <dgm:prSet custT="1"/>
      <dgm:spPr/>
      <dgm:t>
        <a:bodyPr/>
        <a:lstStyle/>
        <a:p>
          <a:r>
            <a:rPr lang="cs-CZ" sz="2800" b="1" dirty="0" err="1" smtClean="0"/>
            <a:t>Ray</a:t>
          </a:r>
          <a:r>
            <a:rPr lang="cs-CZ" sz="2800" b="1" dirty="0" smtClean="0"/>
            <a:t> Bradbury</a:t>
          </a:r>
          <a:endParaRPr lang="cs-CZ" sz="2800" b="1" dirty="0"/>
        </a:p>
      </dgm:t>
    </dgm:pt>
    <dgm:pt modelId="{86D7111A-BBF1-47B4-9A96-B6EBF7066E66}" type="parTrans" cxnId="{94DE653C-23A5-4E58-BE58-CA4CA2E47874}">
      <dgm:prSet/>
      <dgm:spPr/>
      <dgm:t>
        <a:bodyPr/>
        <a:lstStyle/>
        <a:p>
          <a:endParaRPr lang="cs-CZ"/>
        </a:p>
      </dgm:t>
    </dgm:pt>
    <dgm:pt modelId="{362A971F-9348-4057-AE90-9B676057FEC6}" type="sibTrans" cxnId="{94DE653C-23A5-4E58-BE58-CA4CA2E47874}">
      <dgm:prSet/>
      <dgm:spPr/>
      <dgm:t>
        <a:bodyPr/>
        <a:lstStyle/>
        <a:p>
          <a:endParaRPr lang="cs-CZ"/>
        </a:p>
      </dgm:t>
    </dgm:pt>
    <dgm:pt modelId="{D5738611-2DBF-4E8E-A104-AA2CC9D81EFE}">
      <dgm:prSet custT="1"/>
      <dgm:spPr/>
      <dgm:t>
        <a:bodyPr/>
        <a:lstStyle/>
        <a:p>
          <a:r>
            <a:rPr lang="cs-CZ" sz="2800" b="1" dirty="0" smtClean="0"/>
            <a:t>Stanisław Lem</a:t>
          </a:r>
          <a:endParaRPr lang="cs-CZ" sz="2800" b="1" dirty="0"/>
        </a:p>
      </dgm:t>
    </dgm:pt>
    <dgm:pt modelId="{8ACF098C-6B88-4170-976B-A68D198F9C16}" type="parTrans" cxnId="{5144891B-11EB-4F6C-A56C-B1B222AE801E}">
      <dgm:prSet/>
      <dgm:spPr/>
      <dgm:t>
        <a:bodyPr/>
        <a:lstStyle/>
        <a:p>
          <a:endParaRPr lang="cs-CZ"/>
        </a:p>
      </dgm:t>
    </dgm:pt>
    <dgm:pt modelId="{B73C0036-4D9F-41BB-AD47-565F7EF1977D}" type="sibTrans" cxnId="{5144891B-11EB-4F6C-A56C-B1B222AE801E}">
      <dgm:prSet/>
      <dgm:spPr/>
      <dgm:t>
        <a:bodyPr/>
        <a:lstStyle/>
        <a:p>
          <a:endParaRPr lang="cs-CZ"/>
        </a:p>
      </dgm:t>
    </dgm:pt>
    <dgm:pt modelId="{DB5661A0-536E-4F85-8D6B-1AAA52E0E646}">
      <dgm:prSet custT="1"/>
      <dgm:spPr/>
      <dgm:t>
        <a:bodyPr/>
        <a:lstStyle/>
        <a:p>
          <a:r>
            <a:rPr lang="cs-CZ" sz="2800" b="1" dirty="0" smtClean="0"/>
            <a:t>Ludvík Souček</a:t>
          </a:r>
          <a:endParaRPr lang="cs-CZ" sz="2800" b="1" dirty="0"/>
        </a:p>
      </dgm:t>
    </dgm:pt>
    <dgm:pt modelId="{66E2A1F4-05C6-4614-9B9A-285C22E343BC}" type="parTrans" cxnId="{B01C7F1A-66FA-4BC7-8361-28827A2277D1}">
      <dgm:prSet/>
      <dgm:spPr/>
      <dgm:t>
        <a:bodyPr/>
        <a:lstStyle/>
        <a:p>
          <a:endParaRPr lang="cs-CZ"/>
        </a:p>
      </dgm:t>
    </dgm:pt>
    <dgm:pt modelId="{38750E2B-3971-4888-9CD5-E000841CCFFA}" type="sibTrans" cxnId="{B01C7F1A-66FA-4BC7-8361-28827A2277D1}">
      <dgm:prSet/>
      <dgm:spPr/>
      <dgm:t>
        <a:bodyPr/>
        <a:lstStyle/>
        <a:p>
          <a:endParaRPr lang="cs-CZ"/>
        </a:p>
      </dgm:t>
    </dgm:pt>
    <dgm:pt modelId="{49FA5B4C-74DF-44FE-B37D-DE9EB8E6D1AF}" type="pres">
      <dgm:prSet presAssocID="{8EB01357-AFC9-41A7-ACF2-C0376C7921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51022A-7146-42FD-9C58-5FF56BBC1886}" type="pres">
      <dgm:prSet presAssocID="{FA9D461C-0954-48E0-9B8C-94A87D35277F}" presName="parentLin" presStyleCnt="0"/>
      <dgm:spPr/>
    </dgm:pt>
    <dgm:pt modelId="{0508D541-0DC5-4564-8ABD-17AA6DE90F0C}" type="pres">
      <dgm:prSet presAssocID="{FA9D461C-0954-48E0-9B8C-94A87D35277F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A1BAAEC2-0F58-4989-876E-D70E4711AC1E}" type="pres">
      <dgm:prSet presAssocID="{FA9D461C-0954-48E0-9B8C-94A87D3527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C326BA-FC18-42DE-A25D-7BEA35A94634}" type="pres">
      <dgm:prSet presAssocID="{FA9D461C-0954-48E0-9B8C-94A87D35277F}" presName="negativeSpace" presStyleCnt="0"/>
      <dgm:spPr/>
    </dgm:pt>
    <dgm:pt modelId="{D7EDE082-8BDE-4421-8047-1D4A66F92452}" type="pres">
      <dgm:prSet presAssocID="{FA9D461C-0954-48E0-9B8C-94A87D35277F}" presName="childText" presStyleLbl="conFgAcc1" presStyleIdx="0" presStyleCnt="5">
        <dgm:presLayoutVars>
          <dgm:bulletEnabled val="1"/>
        </dgm:presLayoutVars>
      </dgm:prSet>
      <dgm:spPr/>
    </dgm:pt>
    <dgm:pt modelId="{BE5E286C-7E0F-4E08-841F-3C599F32792D}" type="pres">
      <dgm:prSet presAssocID="{39B44BC5-AE8C-4462-9725-83110BCF0A26}" presName="spaceBetweenRectangles" presStyleCnt="0"/>
      <dgm:spPr/>
    </dgm:pt>
    <dgm:pt modelId="{C63CAFB6-2669-4608-A691-B38E93959214}" type="pres">
      <dgm:prSet presAssocID="{E28ACBC6-40E6-413F-843B-ED8446873313}" presName="parentLin" presStyleCnt="0"/>
      <dgm:spPr/>
    </dgm:pt>
    <dgm:pt modelId="{5E7CC513-5D62-4822-947F-872302B92177}" type="pres">
      <dgm:prSet presAssocID="{E28ACBC6-40E6-413F-843B-ED8446873313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4834B0AF-ADD7-41A7-A7FB-BCC2E68B5455}" type="pres">
      <dgm:prSet presAssocID="{E28ACBC6-40E6-413F-843B-ED844687331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8C2D75-7616-476B-BAB1-D2352EC6CE9C}" type="pres">
      <dgm:prSet presAssocID="{E28ACBC6-40E6-413F-843B-ED8446873313}" presName="negativeSpace" presStyleCnt="0"/>
      <dgm:spPr/>
    </dgm:pt>
    <dgm:pt modelId="{CE84515C-51E4-45C4-8021-4A595513BE18}" type="pres">
      <dgm:prSet presAssocID="{E28ACBC6-40E6-413F-843B-ED8446873313}" presName="childText" presStyleLbl="conFgAcc1" presStyleIdx="1" presStyleCnt="5">
        <dgm:presLayoutVars>
          <dgm:bulletEnabled val="1"/>
        </dgm:presLayoutVars>
      </dgm:prSet>
      <dgm:spPr/>
    </dgm:pt>
    <dgm:pt modelId="{356DEED7-2F4B-4D3D-8CE0-0E2DAEB459E6}" type="pres">
      <dgm:prSet presAssocID="{63B2A347-3E7E-42FB-83DB-ABF646E5BFCB}" presName="spaceBetweenRectangles" presStyleCnt="0"/>
      <dgm:spPr/>
    </dgm:pt>
    <dgm:pt modelId="{C9FFD050-195F-47BB-B44C-740DAC04C874}" type="pres">
      <dgm:prSet presAssocID="{7C6DA8DB-E3B2-4C27-BDE3-29A27B542448}" presName="parentLin" presStyleCnt="0"/>
      <dgm:spPr/>
    </dgm:pt>
    <dgm:pt modelId="{6955B2EE-FCFF-4D42-84F8-013B0138E08E}" type="pres">
      <dgm:prSet presAssocID="{7C6DA8DB-E3B2-4C27-BDE3-29A27B542448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781B8596-495C-4AC0-879F-0F766E1D1CFF}" type="pres">
      <dgm:prSet presAssocID="{7C6DA8DB-E3B2-4C27-BDE3-29A27B54244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175FE1-A336-4CE2-936E-876F0C624351}" type="pres">
      <dgm:prSet presAssocID="{7C6DA8DB-E3B2-4C27-BDE3-29A27B542448}" presName="negativeSpace" presStyleCnt="0"/>
      <dgm:spPr/>
    </dgm:pt>
    <dgm:pt modelId="{C48758DC-074D-4AB3-8BC3-4BB84197C3FA}" type="pres">
      <dgm:prSet presAssocID="{7C6DA8DB-E3B2-4C27-BDE3-29A27B542448}" presName="childText" presStyleLbl="conFgAcc1" presStyleIdx="2" presStyleCnt="5">
        <dgm:presLayoutVars>
          <dgm:bulletEnabled val="1"/>
        </dgm:presLayoutVars>
      </dgm:prSet>
      <dgm:spPr/>
    </dgm:pt>
    <dgm:pt modelId="{03E7A47F-E360-43B5-8E3E-79FC4CEC09B1}" type="pres">
      <dgm:prSet presAssocID="{362A971F-9348-4057-AE90-9B676057FEC6}" presName="spaceBetweenRectangles" presStyleCnt="0"/>
      <dgm:spPr/>
    </dgm:pt>
    <dgm:pt modelId="{324DEE1D-72E6-4FAC-8222-147B2722462B}" type="pres">
      <dgm:prSet presAssocID="{D5738611-2DBF-4E8E-A104-AA2CC9D81EFE}" presName="parentLin" presStyleCnt="0"/>
      <dgm:spPr/>
    </dgm:pt>
    <dgm:pt modelId="{1E9A76EF-D214-4112-A52E-541B8FC44806}" type="pres">
      <dgm:prSet presAssocID="{D5738611-2DBF-4E8E-A104-AA2CC9D81EFE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C49375CF-68F9-49B7-B4CA-FFB7DADBE6C6}" type="pres">
      <dgm:prSet presAssocID="{D5738611-2DBF-4E8E-A104-AA2CC9D81E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5C4CAF-4538-4550-B4AE-F7373ACC9A8E}" type="pres">
      <dgm:prSet presAssocID="{D5738611-2DBF-4E8E-A104-AA2CC9D81EFE}" presName="negativeSpace" presStyleCnt="0"/>
      <dgm:spPr/>
    </dgm:pt>
    <dgm:pt modelId="{5F532435-DD29-4234-86C0-693C68F6C05D}" type="pres">
      <dgm:prSet presAssocID="{D5738611-2DBF-4E8E-A104-AA2CC9D81EFE}" presName="childText" presStyleLbl="conFgAcc1" presStyleIdx="3" presStyleCnt="5">
        <dgm:presLayoutVars>
          <dgm:bulletEnabled val="1"/>
        </dgm:presLayoutVars>
      </dgm:prSet>
      <dgm:spPr/>
    </dgm:pt>
    <dgm:pt modelId="{B9749B7F-1778-4465-8E6C-EB33CE4C9438}" type="pres">
      <dgm:prSet presAssocID="{B73C0036-4D9F-41BB-AD47-565F7EF1977D}" presName="spaceBetweenRectangles" presStyleCnt="0"/>
      <dgm:spPr/>
    </dgm:pt>
    <dgm:pt modelId="{E32D3D7B-9C7A-4694-B3D2-4752DB8C69C4}" type="pres">
      <dgm:prSet presAssocID="{DB5661A0-536E-4F85-8D6B-1AAA52E0E646}" presName="parentLin" presStyleCnt="0"/>
      <dgm:spPr/>
    </dgm:pt>
    <dgm:pt modelId="{CA11327B-167A-410E-A438-DA1C11B55D2B}" type="pres">
      <dgm:prSet presAssocID="{DB5661A0-536E-4F85-8D6B-1AAA52E0E646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6930FF12-5CDA-4A39-BAF9-6B7E0683F823}" type="pres">
      <dgm:prSet presAssocID="{DB5661A0-536E-4F85-8D6B-1AAA52E0E6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46AD9F-F46F-4666-A950-1D1F18D301D7}" type="pres">
      <dgm:prSet presAssocID="{DB5661A0-536E-4F85-8D6B-1AAA52E0E646}" presName="negativeSpace" presStyleCnt="0"/>
      <dgm:spPr/>
    </dgm:pt>
    <dgm:pt modelId="{52D71BA1-6C2E-4E85-823A-FEAE9D66E26E}" type="pres">
      <dgm:prSet presAssocID="{DB5661A0-536E-4F85-8D6B-1AAA52E0E6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9B372B6-6A34-4D63-90AC-76946B843FE4}" type="presOf" srcId="{D5738611-2DBF-4E8E-A104-AA2CC9D81EFE}" destId="{C49375CF-68F9-49B7-B4CA-FFB7DADBE6C6}" srcOrd="1" destOrd="0" presId="urn:microsoft.com/office/officeart/2005/8/layout/list1"/>
    <dgm:cxn modelId="{94DE653C-23A5-4E58-BE58-CA4CA2E47874}" srcId="{8EB01357-AFC9-41A7-ACF2-C0376C7921B2}" destId="{7C6DA8DB-E3B2-4C27-BDE3-29A27B542448}" srcOrd="2" destOrd="0" parTransId="{86D7111A-BBF1-47B4-9A96-B6EBF7066E66}" sibTransId="{362A971F-9348-4057-AE90-9B676057FEC6}"/>
    <dgm:cxn modelId="{9CA58575-D752-465B-BD3D-73C4ED6C74FF}" type="presOf" srcId="{8EB01357-AFC9-41A7-ACF2-C0376C7921B2}" destId="{49FA5B4C-74DF-44FE-B37D-DE9EB8E6D1AF}" srcOrd="0" destOrd="0" presId="urn:microsoft.com/office/officeart/2005/8/layout/list1"/>
    <dgm:cxn modelId="{389D1312-CC28-424B-B6C8-66A548C255E7}" type="presOf" srcId="{FA9D461C-0954-48E0-9B8C-94A87D35277F}" destId="{A1BAAEC2-0F58-4989-876E-D70E4711AC1E}" srcOrd="1" destOrd="0" presId="urn:microsoft.com/office/officeart/2005/8/layout/list1"/>
    <dgm:cxn modelId="{7E5402D2-CF49-433D-9346-4A2D97894101}" type="presOf" srcId="{FA9D461C-0954-48E0-9B8C-94A87D35277F}" destId="{0508D541-0DC5-4564-8ABD-17AA6DE90F0C}" srcOrd="0" destOrd="0" presId="urn:microsoft.com/office/officeart/2005/8/layout/list1"/>
    <dgm:cxn modelId="{6758A10E-2AEA-4CC6-A296-35422ADD8550}" srcId="{8EB01357-AFC9-41A7-ACF2-C0376C7921B2}" destId="{FA9D461C-0954-48E0-9B8C-94A87D35277F}" srcOrd="0" destOrd="0" parTransId="{530CC906-53BE-4F19-A63F-4397E691F796}" sibTransId="{39B44BC5-AE8C-4462-9725-83110BCF0A26}"/>
    <dgm:cxn modelId="{59CEE223-6C08-4B97-BEC0-35F873E86639}" type="presOf" srcId="{D5738611-2DBF-4E8E-A104-AA2CC9D81EFE}" destId="{1E9A76EF-D214-4112-A52E-541B8FC44806}" srcOrd="0" destOrd="0" presId="urn:microsoft.com/office/officeart/2005/8/layout/list1"/>
    <dgm:cxn modelId="{F2028291-E90A-462A-B35A-9C668F4E6620}" srcId="{8EB01357-AFC9-41A7-ACF2-C0376C7921B2}" destId="{E28ACBC6-40E6-413F-843B-ED8446873313}" srcOrd="1" destOrd="0" parTransId="{923361B9-8FB9-450B-8666-B014ACD6839A}" sibTransId="{63B2A347-3E7E-42FB-83DB-ABF646E5BFCB}"/>
    <dgm:cxn modelId="{B01C7F1A-66FA-4BC7-8361-28827A2277D1}" srcId="{8EB01357-AFC9-41A7-ACF2-C0376C7921B2}" destId="{DB5661A0-536E-4F85-8D6B-1AAA52E0E646}" srcOrd="4" destOrd="0" parTransId="{66E2A1F4-05C6-4614-9B9A-285C22E343BC}" sibTransId="{38750E2B-3971-4888-9CD5-E000841CCFFA}"/>
    <dgm:cxn modelId="{B943C663-21E5-4FE2-A0FA-F251B9B16782}" type="presOf" srcId="{E28ACBC6-40E6-413F-843B-ED8446873313}" destId="{5E7CC513-5D62-4822-947F-872302B92177}" srcOrd="0" destOrd="0" presId="urn:microsoft.com/office/officeart/2005/8/layout/list1"/>
    <dgm:cxn modelId="{F489E1AE-E94E-447E-B606-D67604E92606}" type="presOf" srcId="{DB5661A0-536E-4F85-8D6B-1AAA52E0E646}" destId="{CA11327B-167A-410E-A438-DA1C11B55D2B}" srcOrd="0" destOrd="0" presId="urn:microsoft.com/office/officeart/2005/8/layout/list1"/>
    <dgm:cxn modelId="{63748A71-998D-4C64-BFBA-51E53454A402}" type="presOf" srcId="{E28ACBC6-40E6-413F-843B-ED8446873313}" destId="{4834B0AF-ADD7-41A7-A7FB-BCC2E68B5455}" srcOrd="1" destOrd="0" presId="urn:microsoft.com/office/officeart/2005/8/layout/list1"/>
    <dgm:cxn modelId="{7016A0B7-31B3-4016-938A-01107A30989B}" type="presOf" srcId="{7C6DA8DB-E3B2-4C27-BDE3-29A27B542448}" destId="{6955B2EE-FCFF-4D42-84F8-013B0138E08E}" srcOrd="0" destOrd="0" presId="urn:microsoft.com/office/officeart/2005/8/layout/list1"/>
    <dgm:cxn modelId="{C59E0247-9FCB-4559-A874-708ABC4C7879}" type="presOf" srcId="{DB5661A0-536E-4F85-8D6B-1AAA52E0E646}" destId="{6930FF12-5CDA-4A39-BAF9-6B7E0683F823}" srcOrd="1" destOrd="0" presId="urn:microsoft.com/office/officeart/2005/8/layout/list1"/>
    <dgm:cxn modelId="{5F8E0582-6C88-44E2-9A66-053F27B355CF}" type="presOf" srcId="{7C6DA8DB-E3B2-4C27-BDE3-29A27B542448}" destId="{781B8596-495C-4AC0-879F-0F766E1D1CFF}" srcOrd="1" destOrd="0" presId="urn:microsoft.com/office/officeart/2005/8/layout/list1"/>
    <dgm:cxn modelId="{5144891B-11EB-4F6C-A56C-B1B222AE801E}" srcId="{8EB01357-AFC9-41A7-ACF2-C0376C7921B2}" destId="{D5738611-2DBF-4E8E-A104-AA2CC9D81EFE}" srcOrd="3" destOrd="0" parTransId="{8ACF098C-6B88-4170-976B-A68D198F9C16}" sibTransId="{B73C0036-4D9F-41BB-AD47-565F7EF1977D}"/>
    <dgm:cxn modelId="{57D411E0-AF8E-4EEF-AB41-16771DF5E3E9}" type="presParOf" srcId="{49FA5B4C-74DF-44FE-B37D-DE9EB8E6D1AF}" destId="{5151022A-7146-42FD-9C58-5FF56BBC1886}" srcOrd="0" destOrd="0" presId="urn:microsoft.com/office/officeart/2005/8/layout/list1"/>
    <dgm:cxn modelId="{E0DB530C-C567-4FA6-88DC-AE88A157E168}" type="presParOf" srcId="{5151022A-7146-42FD-9C58-5FF56BBC1886}" destId="{0508D541-0DC5-4564-8ABD-17AA6DE90F0C}" srcOrd="0" destOrd="0" presId="urn:microsoft.com/office/officeart/2005/8/layout/list1"/>
    <dgm:cxn modelId="{28D62294-47F8-4A16-A3CD-D8590FBD82AE}" type="presParOf" srcId="{5151022A-7146-42FD-9C58-5FF56BBC1886}" destId="{A1BAAEC2-0F58-4989-876E-D70E4711AC1E}" srcOrd="1" destOrd="0" presId="urn:microsoft.com/office/officeart/2005/8/layout/list1"/>
    <dgm:cxn modelId="{DF1EC077-EA19-4AB4-8398-462D53B44108}" type="presParOf" srcId="{49FA5B4C-74DF-44FE-B37D-DE9EB8E6D1AF}" destId="{C2C326BA-FC18-42DE-A25D-7BEA35A94634}" srcOrd="1" destOrd="0" presId="urn:microsoft.com/office/officeart/2005/8/layout/list1"/>
    <dgm:cxn modelId="{ABA30E8B-B4A1-4E2E-ADA3-8892FC3FCC55}" type="presParOf" srcId="{49FA5B4C-74DF-44FE-B37D-DE9EB8E6D1AF}" destId="{D7EDE082-8BDE-4421-8047-1D4A66F92452}" srcOrd="2" destOrd="0" presId="urn:microsoft.com/office/officeart/2005/8/layout/list1"/>
    <dgm:cxn modelId="{873462DF-C4AA-4577-A2CC-5970BFEC73D4}" type="presParOf" srcId="{49FA5B4C-74DF-44FE-B37D-DE9EB8E6D1AF}" destId="{BE5E286C-7E0F-4E08-841F-3C599F32792D}" srcOrd="3" destOrd="0" presId="urn:microsoft.com/office/officeart/2005/8/layout/list1"/>
    <dgm:cxn modelId="{DFFC13D7-02FD-4172-8F2B-BB37BA50A5AC}" type="presParOf" srcId="{49FA5B4C-74DF-44FE-B37D-DE9EB8E6D1AF}" destId="{C63CAFB6-2669-4608-A691-B38E93959214}" srcOrd="4" destOrd="0" presId="urn:microsoft.com/office/officeart/2005/8/layout/list1"/>
    <dgm:cxn modelId="{258860FD-43F7-4A49-842A-57BCAA7AB245}" type="presParOf" srcId="{C63CAFB6-2669-4608-A691-B38E93959214}" destId="{5E7CC513-5D62-4822-947F-872302B92177}" srcOrd="0" destOrd="0" presId="urn:microsoft.com/office/officeart/2005/8/layout/list1"/>
    <dgm:cxn modelId="{F4D45C38-A126-4BEE-B7FB-295F25EF6228}" type="presParOf" srcId="{C63CAFB6-2669-4608-A691-B38E93959214}" destId="{4834B0AF-ADD7-41A7-A7FB-BCC2E68B5455}" srcOrd="1" destOrd="0" presId="urn:microsoft.com/office/officeart/2005/8/layout/list1"/>
    <dgm:cxn modelId="{31276F41-7B1A-41A9-893E-19E084E075AA}" type="presParOf" srcId="{49FA5B4C-74DF-44FE-B37D-DE9EB8E6D1AF}" destId="{658C2D75-7616-476B-BAB1-D2352EC6CE9C}" srcOrd="5" destOrd="0" presId="urn:microsoft.com/office/officeart/2005/8/layout/list1"/>
    <dgm:cxn modelId="{8EC7FCF9-6A87-475E-9135-72F076464EEE}" type="presParOf" srcId="{49FA5B4C-74DF-44FE-B37D-DE9EB8E6D1AF}" destId="{CE84515C-51E4-45C4-8021-4A595513BE18}" srcOrd="6" destOrd="0" presId="urn:microsoft.com/office/officeart/2005/8/layout/list1"/>
    <dgm:cxn modelId="{FF74ABE6-B796-4AF9-B1D0-6043298B17A0}" type="presParOf" srcId="{49FA5B4C-74DF-44FE-B37D-DE9EB8E6D1AF}" destId="{356DEED7-2F4B-4D3D-8CE0-0E2DAEB459E6}" srcOrd="7" destOrd="0" presId="urn:microsoft.com/office/officeart/2005/8/layout/list1"/>
    <dgm:cxn modelId="{5BB0CCD6-5866-4686-88D8-5CB4B67BBF72}" type="presParOf" srcId="{49FA5B4C-74DF-44FE-B37D-DE9EB8E6D1AF}" destId="{C9FFD050-195F-47BB-B44C-740DAC04C874}" srcOrd="8" destOrd="0" presId="urn:microsoft.com/office/officeart/2005/8/layout/list1"/>
    <dgm:cxn modelId="{D1A80F47-A416-476C-8581-A35A2D7E0DCC}" type="presParOf" srcId="{C9FFD050-195F-47BB-B44C-740DAC04C874}" destId="{6955B2EE-FCFF-4D42-84F8-013B0138E08E}" srcOrd="0" destOrd="0" presId="urn:microsoft.com/office/officeart/2005/8/layout/list1"/>
    <dgm:cxn modelId="{B66A11BC-E691-4F0E-95C9-67C08F24FA1E}" type="presParOf" srcId="{C9FFD050-195F-47BB-B44C-740DAC04C874}" destId="{781B8596-495C-4AC0-879F-0F766E1D1CFF}" srcOrd="1" destOrd="0" presId="urn:microsoft.com/office/officeart/2005/8/layout/list1"/>
    <dgm:cxn modelId="{A270EC3E-2532-4EEA-AB7C-8A91921118F8}" type="presParOf" srcId="{49FA5B4C-74DF-44FE-B37D-DE9EB8E6D1AF}" destId="{C0175FE1-A336-4CE2-936E-876F0C624351}" srcOrd="9" destOrd="0" presId="urn:microsoft.com/office/officeart/2005/8/layout/list1"/>
    <dgm:cxn modelId="{D0BA774A-E27C-4DBE-84D6-04D4C1DB275C}" type="presParOf" srcId="{49FA5B4C-74DF-44FE-B37D-DE9EB8E6D1AF}" destId="{C48758DC-074D-4AB3-8BC3-4BB84197C3FA}" srcOrd="10" destOrd="0" presId="urn:microsoft.com/office/officeart/2005/8/layout/list1"/>
    <dgm:cxn modelId="{AAFF5EA8-0466-4608-A47E-629B1264D4A9}" type="presParOf" srcId="{49FA5B4C-74DF-44FE-B37D-DE9EB8E6D1AF}" destId="{03E7A47F-E360-43B5-8E3E-79FC4CEC09B1}" srcOrd="11" destOrd="0" presId="urn:microsoft.com/office/officeart/2005/8/layout/list1"/>
    <dgm:cxn modelId="{F62B33C0-CFFF-4EF1-BD22-B3AB60F5E794}" type="presParOf" srcId="{49FA5B4C-74DF-44FE-B37D-DE9EB8E6D1AF}" destId="{324DEE1D-72E6-4FAC-8222-147B2722462B}" srcOrd="12" destOrd="0" presId="urn:microsoft.com/office/officeart/2005/8/layout/list1"/>
    <dgm:cxn modelId="{1008D232-30C4-466B-AECC-F717023555C1}" type="presParOf" srcId="{324DEE1D-72E6-4FAC-8222-147B2722462B}" destId="{1E9A76EF-D214-4112-A52E-541B8FC44806}" srcOrd="0" destOrd="0" presId="urn:microsoft.com/office/officeart/2005/8/layout/list1"/>
    <dgm:cxn modelId="{BCB29CB9-EA25-45EB-878F-BBD573895702}" type="presParOf" srcId="{324DEE1D-72E6-4FAC-8222-147B2722462B}" destId="{C49375CF-68F9-49B7-B4CA-FFB7DADBE6C6}" srcOrd="1" destOrd="0" presId="urn:microsoft.com/office/officeart/2005/8/layout/list1"/>
    <dgm:cxn modelId="{0261FAD2-3581-4088-A02F-D1D332D25320}" type="presParOf" srcId="{49FA5B4C-74DF-44FE-B37D-DE9EB8E6D1AF}" destId="{B95C4CAF-4538-4550-B4AE-F7373ACC9A8E}" srcOrd="13" destOrd="0" presId="urn:microsoft.com/office/officeart/2005/8/layout/list1"/>
    <dgm:cxn modelId="{B36C6A27-5D58-42A8-A3CC-C70791B6FFFF}" type="presParOf" srcId="{49FA5B4C-74DF-44FE-B37D-DE9EB8E6D1AF}" destId="{5F532435-DD29-4234-86C0-693C68F6C05D}" srcOrd="14" destOrd="0" presId="urn:microsoft.com/office/officeart/2005/8/layout/list1"/>
    <dgm:cxn modelId="{381E8B00-7EEA-44EA-8580-9FF5A53D4B6E}" type="presParOf" srcId="{49FA5B4C-74DF-44FE-B37D-DE9EB8E6D1AF}" destId="{B9749B7F-1778-4465-8E6C-EB33CE4C9438}" srcOrd="15" destOrd="0" presId="urn:microsoft.com/office/officeart/2005/8/layout/list1"/>
    <dgm:cxn modelId="{E4573DF6-FCF3-4BDC-BDEE-34DA1C5D64D4}" type="presParOf" srcId="{49FA5B4C-74DF-44FE-B37D-DE9EB8E6D1AF}" destId="{E32D3D7B-9C7A-4694-B3D2-4752DB8C69C4}" srcOrd="16" destOrd="0" presId="urn:microsoft.com/office/officeart/2005/8/layout/list1"/>
    <dgm:cxn modelId="{AAB8C83E-30E9-48FC-A757-6109921A95A0}" type="presParOf" srcId="{E32D3D7B-9C7A-4694-B3D2-4752DB8C69C4}" destId="{CA11327B-167A-410E-A438-DA1C11B55D2B}" srcOrd="0" destOrd="0" presId="urn:microsoft.com/office/officeart/2005/8/layout/list1"/>
    <dgm:cxn modelId="{CFE7F4A1-D678-4273-A44F-4ECCC88DA2A9}" type="presParOf" srcId="{E32D3D7B-9C7A-4694-B3D2-4752DB8C69C4}" destId="{6930FF12-5CDA-4A39-BAF9-6B7E0683F823}" srcOrd="1" destOrd="0" presId="urn:microsoft.com/office/officeart/2005/8/layout/list1"/>
    <dgm:cxn modelId="{69697E4C-073C-4709-944F-62FDFB37CB1B}" type="presParOf" srcId="{49FA5B4C-74DF-44FE-B37D-DE9EB8E6D1AF}" destId="{6646AD9F-F46F-4666-A950-1D1F18D301D7}" srcOrd="17" destOrd="0" presId="urn:microsoft.com/office/officeart/2005/8/layout/list1"/>
    <dgm:cxn modelId="{29866B5D-814D-430A-B3EC-6803659DD58C}" type="presParOf" srcId="{49FA5B4C-74DF-44FE-B37D-DE9EB8E6D1AF}" destId="{52D71BA1-6C2E-4E85-823A-FEAE9D66E26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65F2B-549D-4039-A340-B9A758689852}">
      <dsp:nvSpPr>
        <dsp:cNvPr id="0" name=""/>
        <dsp:cNvSpPr/>
      </dsp:nvSpPr>
      <dsp:spPr>
        <a:xfrm>
          <a:off x="0" y="392137"/>
          <a:ext cx="8104984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38BBB5-0ECC-403A-A561-2777DB72F52F}">
      <dsp:nvSpPr>
        <dsp:cNvPr id="0" name=""/>
        <dsp:cNvSpPr/>
      </dsp:nvSpPr>
      <dsp:spPr>
        <a:xfrm>
          <a:off x="405249" y="52657"/>
          <a:ext cx="567348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44" tIns="0" rIns="21444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+mn-lt"/>
              <a:cs typeface="Arial" pitchFamily="34" charset="0"/>
            </a:rPr>
            <a:t>Marťanská kronika  </a:t>
          </a:r>
          <a:r>
            <a:rPr lang="cs-CZ" sz="2800" b="0" kern="1200" dirty="0" smtClean="0">
              <a:latin typeface="+mn-lt"/>
              <a:cs typeface="Arial" pitchFamily="34" charset="0"/>
            </a:rPr>
            <a:t>(1950)</a:t>
          </a:r>
          <a:endParaRPr lang="cs-CZ" sz="2800" b="0" kern="1200" dirty="0">
            <a:latin typeface="+mn-lt"/>
            <a:cs typeface="Arial" pitchFamily="34" charset="0"/>
          </a:endParaRPr>
        </a:p>
      </dsp:txBody>
      <dsp:txXfrm>
        <a:off x="405249" y="52657"/>
        <a:ext cx="5673488" cy="678960"/>
      </dsp:txXfrm>
    </dsp:sp>
    <dsp:sp modelId="{C18B8308-BFDB-4B9A-9D56-9DCEE06BA6DE}">
      <dsp:nvSpPr>
        <dsp:cNvPr id="0" name=""/>
        <dsp:cNvSpPr/>
      </dsp:nvSpPr>
      <dsp:spPr>
        <a:xfrm>
          <a:off x="0" y="1435417"/>
          <a:ext cx="8104984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0DBCB-A120-4284-9650-271CBDD68022}">
      <dsp:nvSpPr>
        <dsp:cNvPr id="0" name=""/>
        <dsp:cNvSpPr/>
      </dsp:nvSpPr>
      <dsp:spPr>
        <a:xfrm>
          <a:off x="405249" y="1095936"/>
          <a:ext cx="567348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44" tIns="0" rIns="21444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0" kern="1200" dirty="0" smtClean="0">
              <a:latin typeface="+mn-lt"/>
              <a:cs typeface="Arial" pitchFamily="34" charset="0"/>
            </a:rPr>
            <a:t>451</a:t>
          </a:r>
          <a:r>
            <a:rPr lang="cs-CZ" sz="2800" b="1" i="1" kern="1200" dirty="0" smtClean="0">
              <a:latin typeface="+mn-lt"/>
              <a:cs typeface="Arial" pitchFamily="34" charset="0"/>
            </a:rPr>
            <a:t>° </a:t>
          </a:r>
          <a:r>
            <a:rPr lang="cs-CZ" sz="2800" b="1" i="0" kern="1200" dirty="0" smtClean="0">
              <a:latin typeface="+mn-lt"/>
              <a:cs typeface="Arial" pitchFamily="34" charset="0"/>
            </a:rPr>
            <a:t>Fahrenheita </a:t>
          </a:r>
          <a:r>
            <a:rPr lang="cs-CZ" sz="2800" b="0" i="0" kern="1200" dirty="0" smtClean="0">
              <a:latin typeface="+mn-lt"/>
              <a:cs typeface="Arial" pitchFamily="34" charset="0"/>
            </a:rPr>
            <a:t>(1954)</a:t>
          </a:r>
          <a:endParaRPr lang="cs-CZ" sz="2800" b="0" i="0" kern="1200" dirty="0">
            <a:latin typeface="+mn-lt"/>
            <a:cs typeface="Arial" pitchFamily="34" charset="0"/>
          </a:endParaRPr>
        </a:p>
      </dsp:txBody>
      <dsp:txXfrm>
        <a:off x="405249" y="1095936"/>
        <a:ext cx="5673488" cy="678960"/>
      </dsp:txXfrm>
    </dsp:sp>
    <dsp:sp modelId="{4C389B78-AEAA-44BA-82E2-E1C388E2FEAB}">
      <dsp:nvSpPr>
        <dsp:cNvPr id="0" name=""/>
        <dsp:cNvSpPr/>
      </dsp:nvSpPr>
      <dsp:spPr>
        <a:xfrm>
          <a:off x="0" y="2478696"/>
          <a:ext cx="8104984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E85175-9ADD-4058-84FA-5510E5F4ABDE}">
      <dsp:nvSpPr>
        <dsp:cNvPr id="0" name=""/>
        <dsp:cNvSpPr/>
      </dsp:nvSpPr>
      <dsp:spPr>
        <a:xfrm>
          <a:off x="405249" y="2139217"/>
          <a:ext cx="567348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44" tIns="0" rIns="21444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+mn-lt"/>
              <a:cs typeface="Arial" pitchFamily="34" charset="0"/>
            </a:rPr>
            <a:t>Kaleidoskop </a:t>
          </a:r>
          <a:r>
            <a:rPr lang="cs-CZ" sz="2800" b="0" kern="1200" dirty="0" smtClean="0">
              <a:latin typeface="+mn-lt"/>
              <a:cs typeface="Arial" pitchFamily="34" charset="0"/>
            </a:rPr>
            <a:t>(sbírka povídek)</a:t>
          </a:r>
          <a:endParaRPr lang="cs-CZ" sz="2800" b="0" kern="1200" dirty="0">
            <a:latin typeface="+mn-lt"/>
            <a:cs typeface="Arial" pitchFamily="34" charset="0"/>
          </a:endParaRPr>
        </a:p>
      </dsp:txBody>
      <dsp:txXfrm>
        <a:off x="405249" y="2139217"/>
        <a:ext cx="5673488" cy="678960"/>
      </dsp:txXfrm>
    </dsp:sp>
    <dsp:sp modelId="{577B5CBA-B3E5-4CD8-9FDD-45EABA07EBC4}">
      <dsp:nvSpPr>
        <dsp:cNvPr id="0" name=""/>
        <dsp:cNvSpPr/>
      </dsp:nvSpPr>
      <dsp:spPr>
        <a:xfrm>
          <a:off x="0" y="3521977"/>
          <a:ext cx="8104984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B5170D-EDD9-4508-92AF-AE1FC06CDD4A}">
      <dsp:nvSpPr>
        <dsp:cNvPr id="0" name=""/>
        <dsp:cNvSpPr/>
      </dsp:nvSpPr>
      <dsp:spPr>
        <a:xfrm>
          <a:off x="405249" y="3182497"/>
          <a:ext cx="567348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44" tIns="0" rIns="21444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latin typeface="+mn-lt"/>
              <a:cs typeface="Arial" pitchFamily="34" charset="0"/>
            </a:rPr>
            <a:t>Slunce a stín  </a:t>
          </a:r>
          <a:r>
            <a:rPr lang="cs-CZ" sz="2800" b="0" kern="1200" dirty="0" smtClean="0">
              <a:latin typeface="+mn-lt"/>
              <a:cs typeface="Arial" pitchFamily="34" charset="0"/>
            </a:rPr>
            <a:t>(1953)</a:t>
          </a:r>
          <a:endParaRPr lang="cs-CZ" sz="2800" b="0" kern="1200" dirty="0">
            <a:latin typeface="+mn-lt"/>
            <a:cs typeface="Arial" pitchFamily="34" charset="0"/>
          </a:endParaRPr>
        </a:p>
      </dsp:txBody>
      <dsp:txXfrm>
        <a:off x="405249" y="3182497"/>
        <a:ext cx="5673488" cy="678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DE082-8BDE-4421-8047-1D4A66F92452}">
      <dsp:nvSpPr>
        <dsp:cNvPr id="0" name=""/>
        <dsp:cNvSpPr/>
      </dsp:nvSpPr>
      <dsp:spPr>
        <a:xfrm>
          <a:off x="0" y="325519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AAEC2-0F58-4989-876E-D70E4711AC1E}">
      <dsp:nvSpPr>
        <dsp:cNvPr id="0" name=""/>
        <dsp:cNvSpPr/>
      </dsp:nvSpPr>
      <dsp:spPr>
        <a:xfrm>
          <a:off x="392443" y="15559"/>
          <a:ext cx="5494210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err="1" smtClean="0"/>
            <a:t>Isaac</a:t>
          </a:r>
          <a:r>
            <a:rPr lang="cs-CZ" sz="2800" b="1" kern="1200" dirty="0" smtClean="0"/>
            <a:t> Asimov</a:t>
          </a:r>
          <a:endParaRPr lang="cs-CZ" sz="2800" b="1" kern="1200" dirty="0"/>
        </a:p>
      </dsp:txBody>
      <dsp:txXfrm>
        <a:off x="392443" y="15559"/>
        <a:ext cx="5494210" cy="619920"/>
      </dsp:txXfrm>
    </dsp:sp>
    <dsp:sp modelId="{CE84515C-51E4-45C4-8021-4A595513BE18}">
      <dsp:nvSpPr>
        <dsp:cNvPr id="0" name=""/>
        <dsp:cNvSpPr/>
      </dsp:nvSpPr>
      <dsp:spPr>
        <a:xfrm>
          <a:off x="0" y="1278079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4B0AF-ADD7-41A7-A7FB-BCC2E68B5455}">
      <dsp:nvSpPr>
        <dsp:cNvPr id="0" name=""/>
        <dsp:cNvSpPr/>
      </dsp:nvSpPr>
      <dsp:spPr>
        <a:xfrm>
          <a:off x="392443" y="968119"/>
          <a:ext cx="5494210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Arthur C. </a:t>
          </a:r>
          <a:r>
            <a:rPr lang="cs-CZ" sz="2800" b="1" kern="1200" dirty="0" err="1" smtClean="0"/>
            <a:t>Clarke</a:t>
          </a:r>
          <a:endParaRPr lang="cs-CZ" sz="2800" b="1" kern="1200" dirty="0"/>
        </a:p>
      </dsp:txBody>
      <dsp:txXfrm>
        <a:off x="392443" y="968119"/>
        <a:ext cx="5494210" cy="619920"/>
      </dsp:txXfrm>
    </dsp:sp>
    <dsp:sp modelId="{C48758DC-074D-4AB3-8BC3-4BB84197C3FA}">
      <dsp:nvSpPr>
        <dsp:cNvPr id="0" name=""/>
        <dsp:cNvSpPr/>
      </dsp:nvSpPr>
      <dsp:spPr>
        <a:xfrm>
          <a:off x="0" y="2230640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B8596-495C-4AC0-879F-0F766E1D1CFF}">
      <dsp:nvSpPr>
        <dsp:cNvPr id="0" name=""/>
        <dsp:cNvSpPr/>
      </dsp:nvSpPr>
      <dsp:spPr>
        <a:xfrm>
          <a:off x="392443" y="1920679"/>
          <a:ext cx="5494210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err="1" smtClean="0"/>
            <a:t>Ray</a:t>
          </a:r>
          <a:r>
            <a:rPr lang="cs-CZ" sz="2800" b="1" kern="1200" dirty="0" smtClean="0"/>
            <a:t> Bradbury</a:t>
          </a:r>
          <a:endParaRPr lang="cs-CZ" sz="2800" b="1" kern="1200" dirty="0"/>
        </a:p>
      </dsp:txBody>
      <dsp:txXfrm>
        <a:off x="392443" y="1920679"/>
        <a:ext cx="5494210" cy="619920"/>
      </dsp:txXfrm>
    </dsp:sp>
    <dsp:sp modelId="{5F532435-DD29-4234-86C0-693C68F6C05D}">
      <dsp:nvSpPr>
        <dsp:cNvPr id="0" name=""/>
        <dsp:cNvSpPr/>
      </dsp:nvSpPr>
      <dsp:spPr>
        <a:xfrm>
          <a:off x="0" y="3183200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375CF-68F9-49B7-B4CA-FFB7DADBE6C6}">
      <dsp:nvSpPr>
        <dsp:cNvPr id="0" name=""/>
        <dsp:cNvSpPr/>
      </dsp:nvSpPr>
      <dsp:spPr>
        <a:xfrm>
          <a:off x="392443" y="2873240"/>
          <a:ext cx="5494210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Stanisław Lem</a:t>
          </a:r>
          <a:endParaRPr lang="cs-CZ" sz="2800" b="1" kern="1200" dirty="0"/>
        </a:p>
      </dsp:txBody>
      <dsp:txXfrm>
        <a:off x="392443" y="2873240"/>
        <a:ext cx="5494210" cy="619920"/>
      </dsp:txXfrm>
    </dsp:sp>
    <dsp:sp modelId="{52D71BA1-6C2E-4E85-823A-FEAE9D66E26E}">
      <dsp:nvSpPr>
        <dsp:cNvPr id="0" name=""/>
        <dsp:cNvSpPr/>
      </dsp:nvSpPr>
      <dsp:spPr>
        <a:xfrm>
          <a:off x="0" y="4135760"/>
          <a:ext cx="784887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0FF12-5CDA-4A39-BAF9-6B7E0683F823}">
      <dsp:nvSpPr>
        <dsp:cNvPr id="0" name=""/>
        <dsp:cNvSpPr/>
      </dsp:nvSpPr>
      <dsp:spPr>
        <a:xfrm>
          <a:off x="392443" y="3825800"/>
          <a:ext cx="5494210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Ludvík Souček</a:t>
          </a:r>
          <a:endParaRPr lang="cs-CZ" sz="2800" b="1" kern="1200" dirty="0"/>
        </a:p>
      </dsp:txBody>
      <dsp:txXfrm>
        <a:off x="392443" y="3825800"/>
        <a:ext cx="5494210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1F90-E4E2-4F71-A1C0-E21D4ECFD37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1A45-3AAF-4ECE-AF07-A865917491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1A45-3AAF-4ECE-AF07-A865917491B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743200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2209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3"/>
            <a:ext cx="8219256" cy="367240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	Vzdělávací </a:t>
            </a: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000" b="1" dirty="0" err="1" smtClean="0">
                <a:latin typeface="Palatino Linotype" pitchFamily="18" charset="0"/>
                <a:cs typeface="Courier New" pitchFamily="49" charset="0"/>
              </a:rPr>
              <a:t>Ray</a:t>
            </a: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 </a:t>
            </a:r>
            <a:r>
              <a:rPr lang="cs-CZ" sz="2000" b="1" dirty="0" err="1" smtClean="0">
                <a:latin typeface="Palatino Linotype" pitchFamily="18" charset="0"/>
                <a:cs typeface="Courier New" pitchFamily="49" charset="0"/>
              </a:rPr>
              <a:t>Bradbury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životopis, 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romány, otázky k povídce Celé léto v jednom dni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000" b="1" dirty="0" smtClean="0"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000" dirty="0" smtClean="0">
                <a:latin typeface="Palatino Linotype" pitchFamily="18" charset="0"/>
                <a:cs typeface="Courier New" pitchFamily="49" charset="0"/>
              </a:rPr>
              <a:t>: Mgr. Petra Karpíšková</a:t>
            </a:r>
            <a:br>
              <a:rPr lang="cs-CZ" sz="2000" dirty="0" smtClean="0">
                <a:latin typeface="Palatino Linotype" pitchFamily="18" charset="0"/>
                <a:cs typeface="Courier New" pitchFamily="49" charset="0"/>
              </a:rPr>
            </a:br>
            <a:endParaRPr lang="cs-CZ" sz="2000" dirty="0" smtClean="0">
              <a:latin typeface="Palatino Linotype" pitchFamily="18" charset="0"/>
              <a:cs typeface="Courier New" pitchFamily="49" charset="0"/>
            </a:endParaRPr>
          </a:p>
          <a:p>
            <a:pPr>
              <a:buNone/>
            </a:pPr>
            <a:endParaRPr lang="cs-CZ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15767" y="2636912"/>
            <a:ext cx="691246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Ray Bradbury</a:t>
            </a:r>
            <a:endParaRPr lang="cs-CZ" sz="66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cs-CZ" sz="66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cs-CZ" sz="66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cs-CZ" sz="66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RayBradbu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80" t="6680" r="4945" b="14278"/>
          <a:stretch>
            <a:fillRect/>
          </a:stretch>
        </p:blipFill>
        <p:spPr>
          <a:xfrm>
            <a:off x="4571999" y="836712"/>
            <a:ext cx="4077353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457200" y="836713"/>
            <a:ext cx="3898776" cy="4824536"/>
          </a:xfrm>
          <a:solidFill>
            <a:srgbClr val="B2B2B2">
              <a:alpha val="55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err="1" smtClean="0"/>
              <a:t>Ray</a:t>
            </a:r>
            <a:r>
              <a:rPr lang="cs-CZ" sz="2800" b="1" dirty="0" smtClean="0"/>
              <a:t> Bradbury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ea typeface="Adobe Heiti Std R"/>
              </a:rPr>
              <a:t>  americký spisovatel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ea typeface="Adobe Heiti Std R"/>
              </a:rPr>
              <a:t>  narozen v roce 1920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ea typeface="Adobe Heiti Std R"/>
              </a:rPr>
              <a:t>  od roku 1934 žije  </a:t>
            </a:r>
            <a:br>
              <a:rPr lang="cs-CZ" sz="2800" dirty="0" smtClean="0">
                <a:ea typeface="Adobe Heiti Std R"/>
              </a:rPr>
            </a:br>
            <a:r>
              <a:rPr lang="cs-CZ" sz="2800" dirty="0" smtClean="0">
                <a:ea typeface="Adobe Heiti Std R"/>
              </a:rPr>
              <a:t>    v Los Angeles</a:t>
            </a:r>
            <a:endParaRPr lang="cs-CZ" sz="2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71472" y="2060848"/>
          <a:ext cx="8104984" cy="415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aoblený obdélník 4"/>
          <p:cNvSpPr/>
          <p:nvPr/>
        </p:nvSpPr>
        <p:spPr>
          <a:xfrm>
            <a:off x="2483072" y="3016112"/>
            <a:ext cx="4177856" cy="825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3100" kern="1200"/>
          </a:p>
        </p:txBody>
      </p:sp>
      <p:sp>
        <p:nvSpPr>
          <p:cNvPr id="4" name="Obdélník 3"/>
          <p:cNvSpPr/>
          <p:nvPr/>
        </p:nvSpPr>
        <p:spPr>
          <a:xfrm>
            <a:off x="539552" y="83671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Romány a sbírky povídek</a:t>
            </a:r>
            <a:endParaRPr lang="cs-CZ" sz="40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5800" y="2492896"/>
            <a:ext cx="7772400" cy="3096344"/>
          </a:xfrm>
          <a:solidFill>
            <a:srgbClr val="B2B2B2">
              <a:alpha val="55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742950" indent="-742950" algn="l"/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sz="3200" dirty="0" smtClean="0"/>
              <a:t>= vědecko-fantastická literatura</a:t>
            </a:r>
            <a:br>
              <a:rPr lang="cs-CZ" sz="3200" dirty="0" smtClean="0"/>
            </a:br>
            <a:r>
              <a:rPr lang="cs-CZ" sz="3200" dirty="0" smtClean="0"/>
              <a:t>     Odehrává se na jiné planetě, </a:t>
            </a:r>
            <a:br>
              <a:rPr lang="cs-CZ" sz="3200" dirty="0" smtClean="0"/>
            </a:br>
            <a:r>
              <a:rPr lang="cs-CZ" sz="3200" dirty="0" smtClean="0"/>
              <a:t>     v budoucnosti, ve vymyšlené zemi</a:t>
            </a:r>
            <a:br>
              <a:rPr lang="cs-CZ" sz="3200" dirty="0" smtClean="0"/>
            </a:br>
            <a:r>
              <a:rPr lang="cs-CZ" sz="3200" dirty="0" smtClean="0"/>
              <a:t>     Zakladatelem je </a:t>
            </a:r>
            <a:r>
              <a:rPr lang="cs-CZ" sz="3200" dirty="0" err="1" smtClean="0"/>
              <a:t>Jules</a:t>
            </a:r>
            <a:r>
              <a:rPr lang="cs-CZ" sz="3200" dirty="0" smtClean="0"/>
              <a:t> Verne.</a:t>
            </a: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5400" dirty="0" smtClean="0">
                <a:solidFill>
                  <a:schemeClr val="bg1"/>
                </a:solidFill>
              </a:rPr>
              <a:t/>
            </a:r>
            <a:br>
              <a:rPr lang="cs-CZ" sz="54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83671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Sci-fi</a:t>
            </a:r>
            <a:endParaRPr lang="cs-CZ" sz="48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47667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Autoři</a:t>
            </a:r>
            <a:endParaRPr lang="cs-CZ" sz="48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1844824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5800" y="1988840"/>
            <a:ext cx="7772400" cy="4680520"/>
          </a:xfrm>
          <a:solidFill>
            <a:srgbClr val="B2B2B2">
              <a:alpha val="55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742950" indent="-742950" algn="l"/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3200" dirty="0" smtClean="0"/>
              <a:t>1. Na jaké planetě se příběh odehrává?</a:t>
            </a:r>
            <a:br>
              <a:rPr lang="cs-CZ" sz="3200" dirty="0" smtClean="0"/>
            </a:br>
            <a:r>
              <a:rPr lang="cs-CZ" sz="3200" dirty="0" smtClean="0"/>
              <a:t>2. Jaké je na této planetě počasí?</a:t>
            </a:r>
            <a:br>
              <a:rPr lang="cs-CZ" sz="3200" dirty="0" smtClean="0"/>
            </a:br>
            <a:r>
              <a:rPr lang="cs-CZ" sz="3200" dirty="0" smtClean="0"/>
              <a:t>3. Vypiš z ukázky 2 přirovnání?</a:t>
            </a:r>
            <a:br>
              <a:rPr lang="cs-CZ" sz="3200" dirty="0" smtClean="0"/>
            </a:br>
            <a:r>
              <a:rPr lang="cs-CZ" sz="3200" dirty="0" smtClean="0"/>
              <a:t>4. Kolik bylo dětem let?</a:t>
            </a:r>
            <a:br>
              <a:rPr lang="cs-CZ" sz="3200" dirty="0" smtClean="0"/>
            </a:br>
            <a:r>
              <a:rPr lang="cs-CZ" sz="3200" dirty="0" smtClean="0"/>
              <a:t>5. Kdy slunce naposledy vyšlo a jak  </a:t>
            </a:r>
            <a:br>
              <a:rPr lang="cs-CZ" sz="3200" dirty="0" smtClean="0"/>
            </a:br>
            <a:r>
              <a:rPr lang="cs-CZ" sz="3200" dirty="0" smtClean="0"/>
              <a:t>    dlouho bude svítit?</a:t>
            </a:r>
            <a:br>
              <a:rPr lang="cs-CZ" sz="3200" dirty="0" smtClean="0"/>
            </a:br>
            <a:r>
              <a:rPr lang="cs-CZ" sz="3200" dirty="0" smtClean="0"/>
              <a:t>6. Co děti udělaly </a:t>
            </a:r>
            <a:r>
              <a:rPr lang="cs-CZ" sz="3200" dirty="0" err="1" smtClean="0"/>
              <a:t>Margot</a:t>
            </a:r>
            <a:r>
              <a:rPr lang="cs-CZ" sz="3200" dirty="0" smtClean="0"/>
              <a:t> a proč?</a:t>
            </a:r>
            <a:br>
              <a:rPr lang="cs-CZ" sz="3200" dirty="0" smtClean="0"/>
            </a:br>
            <a:r>
              <a:rPr lang="cs-CZ" sz="3200" dirty="0" smtClean="0"/>
              <a:t>7. Co jim asi hlavní hrdinka řekla? </a:t>
            </a:r>
            <a:br>
              <a:rPr lang="cs-CZ" sz="3200" dirty="0" smtClean="0"/>
            </a:br>
            <a:r>
              <a:rPr lang="cs-CZ" sz="3200" dirty="0" smtClean="0"/>
              <a:t>8. Změň závěr povídky.</a:t>
            </a:r>
            <a:r>
              <a:rPr lang="cs-CZ" sz="5400" dirty="0" smtClean="0">
                <a:solidFill>
                  <a:schemeClr val="bg1"/>
                </a:solidFill>
              </a:rPr>
              <a:t/>
            </a:r>
            <a:br>
              <a:rPr lang="cs-CZ" sz="54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33265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err="1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Ray</a:t>
            </a:r>
            <a:r>
              <a:rPr lang="cs-CZ" sz="48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Bradbury </a:t>
            </a:r>
          </a:p>
          <a:p>
            <a:pPr algn="ctr"/>
            <a:r>
              <a:rPr lang="cs-CZ" sz="48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Celé léto v jediném dni</a:t>
            </a:r>
            <a:endParaRPr lang="cs-CZ" sz="40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796136" y="1988840"/>
          <a:ext cx="2956395" cy="4176464"/>
        </p:xfrm>
        <a:graphic>
          <a:graphicData uri="http://schemas.openxmlformats.org/presentationml/2006/ole">
            <p:oleObj spid="_x0000_s1032" name="Acrobat Document" r:id="rId4" imgW="5676190" imgH="8019048" progId="AcroExch.Document.7">
              <p:embed/>
            </p:oleObj>
          </a:graphicData>
        </a:graphic>
      </p:graphicFrame>
      <p:sp>
        <p:nvSpPr>
          <p:cNvPr id="3" name="Obdélník 2"/>
          <p:cNvSpPr/>
          <p:nvPr/>
        </p:nvSpPr>
        <p:spPr>
          <a:xfrm>
            <a:off x="539552" y="47667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err="1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Ray</a:t>
            </a:r>
            <a:r>
              <a:rPr lang="cs-CZ" sz="48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Bradbury </a:t>
            </a:r>
          </a:p>
          <a:p>
            <a:pPr algn="ctr"/>
            <a:r>
              <a:rPr lang="cs-CZ" sz="48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Celé léto v jediném dni</a:t>
            </a:r>
            <a:endParaRPr lang="cs-CZ" sz="40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Objek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44008" y="2204864"/>
          <a:ext cx="2937011" cy="4149080"/>
        </p:xfrm>
        <a:graphic>
          <a:graphicData uri="http://schemas.openxmlformats.org/presentationml/2006/ole">
            <p:oleObj spid="_x0000_s1033" name="Acrobat Document" r:id="rId5" imgW="5676190" imgH="8019048" progId="AcroExch.Document.7">
              <p:embed/>
            </p:oleObj>
          </a:graphicData>
        </a:graphic>
      </p:graphicFrame>
      <p:graphicFrame>
        <p:nvGraphicFramePr>
          <p:cNvPr id="9" name="Objek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47864" y="2420888"/>
          <a:ext cx="2905422" cy="4104456"/>
        </p:xfrm>
        <a:graphic>
          <a:graphicData uri="http://schemas.openxmlformats.org/presentationml/2006/ole">
            <p:oleObj spid="_x0000_s1031" name="Acrobat Document" r:id="rId6" imgW="5676190" imgH="8019048" progId="AcroExch.Document.7">
              <p:embed/>
            </p:oleObj>
          </a:graphicData>
        </a:graphic>
      </p:graphicFrame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636912"/>
          <a:ext cx="2873052" cy="4058726"/>
        </p:xfrm>
        <a:graphic>
          <a:graphicData uri="http://schemas.openxmlformats.org/presentationml/2006/ole">
            <p:oleObj spid="_x0000_s1030" name="Acrobat Document" r:id="rId7" imgW="5676190" imgH="8019048" progId="AcroExch.Document.7">
              <p:embed/>
            </p:oleObj>
          </a:graphicData>
        </a:graphic>
      </p:graphicFrame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9552" y="2852936"/>
          <a:ext cx="2835066" cy="4005064"/>
        </p:xfrm>
        <a:graphic>
          <a:graphicData uri="http://schemas.openxmlformats.org/presentationml/2006/ole">
            <p:oleObj spid="_x0000_s1029" name="Acrobat Document" r:id="rId8" imgW="5676190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6264696"/>
          </a:xfrm>
          <a:solidFill>
            <a:srgbClr val="B2B2B2">
              <a:alpha val="55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71463" indent="-271463" algn="l"/>
            <a:r>
              <a:rPr lang="cs-CZ" sz="2400" dirty="0" smtClean="0"/>
              <a:t>   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000" b="1" dirty="0" smtClean="0">
                <a:latin typeface="+mn-lt"/>
                <a:cs typeface="Arial" pitchFamily="34" charset="0"/>
              </a:rPr>
              <a:t>Ray Bradbury. In </a:t>
            </a:r>
            <a:r>
              <a:rPr lang="en-US" sz="2000" b="1" i="1" dirty="0" smtClean="0">
                <a:latin typeface="+mn-lt"/>
                <a:cs typeface="Arial" pitchFamily="34" charset="0"/>
              </a:rPr>
              <a:t>Wikipedia : the free encyclopedia</a:t>
            </a:r>
            <a:r>
              <a:rPr lang="en-US" sz="2000" b="1" dirty="0" smtClean="0">
                <a:latin typeface="+mn-lt"/>
                <a:cs typeface="Arial" pitchFamily="34" charset="0"/>
              </a:rPr>
              <a:t> [online]. St. Petersburg (Florida) : Wikipedia Foundation, 21.12.2004, last modified on 2.2.2011</a:t>
            </a: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en-US" sz="2000" b="1" dirty="0" smtClean="0">
                <a:latin typeface="+mn-lt"/>
                <a:cs typeface="Arial" pitchFamily="34" charset="0"/>
              </a:rPr>
              <a:t>[cit. 2011-05-02]. </a:t>
            </a:r>
            <a:r>
              <a:rPr lang="en-US" sz="2000" b="1" dirty="0" err="1" smtClean="0">
                <a:latin typeface="+mn-lt"/>
                <a:cs typeface="Arial" pitchFamily="34" charset="0"/>
              </a:rPr>
              <a:t>Dostupné</a:t>
            </a:r>
            <a:r>
              <a:rPr lang="en-US" sz="2000" b="1" dirty="0" smtClean="0">
                <a:latin typeface="+mn-lt"/>
                <a:cs typeface="Arial" pitchFamily="34" charset="0"/>
              </a:rPr>
              <a:t> z WWW: &lt;http://cs.wikipedia.org/wiki/Ray_Bradbury&gt;.</a:t>
            </a: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cs-CZ" sz="2000" b="1" dirty="0" smtClean="0">
                <a:latin typeface="+mn-lt"/>
                <a:cs typeface="Arial" pitchFamily="34" charset="0"/>
              </a:rPr>
              <a:t/>
            </a:r>
            <a:br>
              <a:rPr lang="cs-CZ" sz="2000" b="1" dirty="0" smtClean="0">
                <a:latin typeface="+mn-lt"/>
                <a:cs typeface="Arial" pitchFamily="34" charset="0"/>
              </a:rPr>
            </a:br>
            <a:r>
              <a:rPr lang="cs-CZ" sz="2000" b="1" dirty="0" smtClean="0">
                <a:latin typeface="+mn-lt"/>
                <a:cs typeface="Arial" pitchFamily="34" charset="0"/>
              </a:rPr>
              <a:t>KUPCOVÁ, Helena; ČEŇKOVÁ, Jana. </a:t>
            </a:r>
            <a:r>
              <a:rPr lang="cs-CZ" sz="2000" b="1" i="1" dirty="0" smtClean="0">
                <a:latin typeface="+mn-lt"/>
                <a:cs typeface="Arial" pitchFamily="34" charset="0"/>
              </a:rPr>
              <a:t>Příběhy</a:t>
            </a:r>
            <a:r>
              <a:rPr lang="cs-CZ" sz="2000" b="1" dirty="0" smtClean="0">
                <a:latin typeface="+mn-lt"/>
                <a:cs typeface="Arial" pitchFamily="34" charset="0"/>
              </a:rPr>
              <a:t>. Praha : </a:t>
            </a:r>
            <a:r>
              <a:rPr lang="cs-CZ" sz="2000" b="1" dirty="0" err="1" smtClean="0">
                <a:latin typeface="+mn-lt"/>
                <a:cs typeface="Arial" pitchFamily="34" charset="0"/>
              </a:rPr>
              <a:t>Scientia</a:t>
            </a:r>
            <a:r>
              <a:rPr lang="cs-CZ" sz="2000" b="1" dirty="0" smtClean="0">
                <a:latin typeface="+mn-lt"/>
                <a:cs typeface="Arial" pitchFamily="34" charset="0"/>
              </a:rPr>
              <a:t>, 1994. Ray Bradbury: Celé léto v jediném dni, s. 89-93. ISBN 80-85827-30-1.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620688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Použité zdroje</a:t>
            </a:r>
            <a:endParaRPr lang="cs-CZ" sz="48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cs-CZ" sz="48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cs-CZ" sz="4000" b="1" dirty="0" smtClean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314096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Science fiction. In </a:t>
            </a:r>
            <a:r>
              <a:rPr lang="en-US" sz="2000" b="1" i="1" dirty="0" smtClean="0"/>
              <a:t>Wikipedia : the free encyclopedia</a:t>
            </a:r>
            <a:r>
              <a:rPr lang="en-US" sz="2000" b="1" dirty="0" smtClean="0"/>
              <a:t> [online]. St. Petersburg (Florida) : Wikipedia Foundation, 16.11.2004, last modified on 23.4.2011 [cit. 2011-05-03]. </a:t>
            </a:r>
            <a:r>
              <a:rPr lang="en-US" sz="2000" b="1" dirty="0" err="1" smtClean="0"/>
              <a:t>Dostupné</a:t>
            </a:r>
            <a:r>
              <a:rPr lang="en-US" sz="2000" b="1" dirty="0" smtClean="0"/>
              <a:t> z WWW: &lt;http://cs.wikipedia.org/wiki/Science_fiction&gt;.</a:t>
            </a:r>
            <a:endParaRPr lang="cs-CZ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971600" y="558924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Obrázek</a:t>
            </a:r>
          </a:p>
          <a:p>
            <a:r>
              <a:rPr lang="cs-CZ" sz="2000" b="1" dirty="0" smtClean="0"/>
              <a:t>http://madamwordsmith.com/wpcontent/uploads/2011/08/ray-bradbury.jpg</a:t>
            </a:r>
            <a:endParaRPr lang="cs-CZ" sz="20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ce Transport">
  <a:themeElements>
    <a:clrScheme name="Motiv sady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 Transport</Template>
  <TotalTime>474</TotalTime>
  <Words>97</Words>
  <Application>Microsoft Office PowerPoint</Application>
  <PresentationFormat>Předvádění na obrazovce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Space Transport</vt:lpstr>
      <vt:lpstr>Acrobat Document</vt:lpstr>
      <vt:lpstr>Snímek 1</vt:lpstr>
      <vt:lpstr>Snímek 2</vt:lpstr>
      <vt:lpstr>Snímek 3</vt:lpstr>
      <vt:lpstr>Snímek 4</vt:lpstr>
      <vt:lpstr>        = vědecko-fantastická literatura      Odehrává se na jiné planetě,       v budoucnosti, ve vymyšlené zemi      Zakladatelem je Jules Verne.    </vt:lpstr>
      <vt:lpstr>Snímek 6</vt:lpstr>
      <vt:lpstr>   1. Na jaké planetě se příběh odehrává? 2. Jaké je na této planetě počasí? 3. Vypiš z ukázky 2 přirovnání? 4. Kolik bylo dětem let? 5. Kdy slunce naposledy vyšlo a jak       dlouho bude svítit? 6. Co děti udělaly Margot a proč? 7. Co jim asi hlavní hrdinka řekla?  8. Změň závěr povídky.   </vt:lpstr>
      <vt:lpstr>Snímek 8</vt:lpstr>
      <vt:lpstr>        Ray Bradbury. In Wikipedia : the free encyclopedia [online]. St. Petersburg (Florida) : Wikipedia Foundation, 21.12.2004, last modified on 2.2.2011 [cit. 2011-05-02]. Dostupné z WWW: &lt;http://cs.wikipedia.org/wiki/Ray_Bradbury&gt;.      KUPCOVÁ, Helena; ČEŇKOVÁ, Jana. Příběhy. Praha : Scientia, 1994. Ray Bradbury: Celé léto v jediném dni, s. 89-93. ISBN 80-85827-30-1.  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fiction</dc:title>
  <dc:creator>karpiskovap</dc:creator>
  <cp:lastModifiedBy>karpiskovap</cp:lastModifiedBy>
  <cp:revision>21</cp:revision>
  <dcterms:created xsi:type="dcterms:W3CDTF">2010-06-03T07:41:24Z</dcterms:created>
  <dcterms:modified xsi:type="dcterms:W3CDTF">2012-08-16T16:30:10Z</dcterms:modified>
</cp:coreProperties>
</file>