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56" r:id="rId3"/>
    <p:sldId id="257" r:id="rId4"/>
    <p:sldId id="262" r:id="rId5"/>
    <p:sldId id="259" r:id="rId6"/>
    <p:sldId id="261" r:id="rId7"/>
    <p:sldId id="260" r:id="rId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559A98-1868-485D-A7E4-E6CB19BB8296}" type="doc">
      <dgm:prSet loTypeId="urn:microsoft.com/office/officeart/2005/8/layout/bProcess3" loCatId="process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cs-CZ"/>
        </a:p>
      </dgm:t>
    </dgm:pt>
    <dgm:pt modelId="{06AB6306-6CF7-40EE-B0F3-76340037C1F0}">
      <dgm:prSet phldrT="[Text]"/>
      <dgm:spPr/>
      <dgm:t>
        <a:bodyPr/>
        <a:lstStyle/>
        <a:p>
          <a:r>
            <a:rPr lang="cs-CZ" b="1" i="1" dirty="0" smtClean="0">
              <a:solidFill>
                <a:schemeClr val="tx1"/>
              </a:solidFill>
              <a:latin typeface="Book Antiqua" pitchFamily="18" charset="0"/>
            </a:rPr>
            <a:t>Dobrodružství Toma Sawyera (1876)</a:t>
          </a:r>
          <a:endParaRPr lang="cs-CZ" b="1" i="1" dirty="0">
            <a:solidFill>
              <a:schemeClr val="tx1"/>
            </a:solidFill>
            <a:latin typeface="Book Antiqua" pitchFamily="18" charset="0"/>
          </a:endParaRPr>
        </a:p>
      </dgm:t>
    </dgm:pt>
    <dgm:pt modelId="{17799672-95B8-4497-8EC5-F6B35400DF6D}" type="parTrans" cxnId="{9780943C-3BE1-42B4-92D4-1D51607ED721}">
      <dgm:prSet/>
      <dgm:spPr/>
      <dgm:t>
        <a:bodyPr/>
        <a:lstStyle/>
        <a:p>
          <a:endParaRPr lang="cs-CZ"/>
        </a:p>
      </dgm:t>
    </dgm:pt>
    <dgm:pt modelId="{C7DF0477-4CDC-44E0-BD86-8ACC2B2150B8}" type="sibTrans" cxnId="{9780943C-3BE1-42B4-92D4-1D51607ED721}">
      <dgm:prSet/>
      <dgm:spPr/>
      <dgm:t>
        <a:bodyPr/>
        <a:lstStyle/>
        <a:p>
          <a:endParaRPr lang="cs-CZ"/>
        </a:p>
      </dgm:t>
    </dgm:pt>
    <dgm:pt modelId="{72E3B939-8A0C-4E0F-A11C-B2C84C9BA343}">
      <dgm:prSet phldrT="[Text]"/>
      <dgm:spPr/>
      <dgm:t>
        <a:bodyPr/>
        <a:lstStyle/>
        <a:p>
          <a:r>
            <a:rPr lang="cs-CZ" b="1" i="1" dirty="0" smtClean="0">
              <a:solidFill>
                <a:schemeClr val="tx1"/>
              </a:solidFill>
              <a:latin typeface="Book Antiqua" pitchFamily="18" charset="0"/>
            </a:rPr>
            <a:t>Princ a chuďas (1882)</a:t>
          </a:r>
          <a:endParaRPr lang="cs-CZ" b="1" i="1" dirty="0">
            <a:solidFill>
              <a:schemeClr val="tx1"/>
            </a:solidFill>
            <a:latin typeface="Book Antiqua" pitchFamily="18" charset="0"/>
          </a:endParaRPr>
        </a:p>
      </dgm:t>
    </dgm:pt>
    <dgm:pt modelId="{D504A291-5959-4232-B93D-35D32C46295C}" type="parTrans" cxnId="{FB8A0634-DD18-4EE5-A316-0C7126E650D1}">
      <dgm:prSet/>
      <dgm:spPr/>
      <dgm:t>
        <a:bodyPr/>
        <a:lstStyle/>
        <a:p>
          <a:endParaRPr lang="cs-CZ"/>
        </a:p>
      </dgm:t>
    </dgm:pt>
    <dgm:pt modelId="{9C201A94-0B02-4A52-8AD2-222599B9C1BE}" type="sibTrans" cxnId="{FB8A0634-DD18-4EE5-A316-0C7126E650D1}">
      <dgm:prSet/>
      <dgm:spPr/>
      <dgm:t>
        <a:bodyPr/>
        <a:lstStyle/>
        <a:p>
          <a:endParaRPr lang="cs-CZ"/>
        </a:p>
      </dgm:t>
    </dgm:pt>
    <dgm:pt modelId="{CAAA4E75-4C78-4BCB-A297-FF8E2DDAF19B}">
      <dgm:prSet phldrT="[Text]"/>
      <dgm:spPr/>
      <dgm:t>
        <a:bodyPr/>
        <a:lstStyle/>
        <a:p>
          <a:r>
            <a:rPr lang="cs-CZ" b="1" i="1" dirty="0" smtClean="0">
              <a:solidFill>
                <a:schemeClr val="tx1"/>
              </a:solidFill>
              <a:latin typeface="Book Antiqua" pitchFamily="18" charset="0"/>
            </a:rPr>
            <a:t>Život na Mississippi (1883)</a:t>
          </a:r>
          <a:endParaRPr lang="cs-CZ" b="1" i="1" dirty="0">
            <a:solidFill>
              <a:schemeClr val="tx1"/>
            </a:solidFill>
            <a:latin typeface="Book Antiqua" pitchFamily="18" charset="0"/>
          </a:endParaRPr>
        </a:p>
      </dgm:t>
    </dgm:pt>
    <dgm:pt modelId="{32E0030A-2B81-47EA-9D30-D4EA1A59D777}" type="parTrans" cxnId="{5D7F56B4-8121-4C19-852A-4C3FF030EEDC}">
      <dgm:prSet/>
      <dgm:spPr/>
      <dgm:t>
        <a:bodyPr/>
        <a:lstStyle/>
        <a:p>
          <a:endParaRPr lang="cs-CZ"/>
        </a:p>
      </dgm:t>
    </dgm:pt>
    <dgm:pt modelId="{A9AF837B-51C0-4219-81E6-F7592881D7C4}" type="sibTrans" cxnId="{5D7F56B4-8121-4C19-852A-4C3FF030EEDC}">
      <dgm:prSet/>
      <dgm:spPr/>
      <dgm:t>
        <a:bodyPr/>
        <a:lstStyle/>
        <a:p>
          <a:endParaRPr lang="cs-CZ"/>
        </a:p>
      </dgm:t>
    </dgm:pt>
    <dgm:pt modelId="{21EF783C-D742-4239-ACAC-91E711518DF2}">
      <dgm:prSet phldrT="[Text]"/>
      <dgm:spPr/>
      <dgm:t>
        <a:bodyPr/>
        <a:lstStyle/>
        <a:p>
          <a:r>
            <a:rPr lang="cs-CZ" b="1" i="1" dirty="0" smtClean="0">
              <a:solidFill>
                <a:schemeClr val="tx1"/>
              </a:solidFill>
              <a:latin typeface="Book Antiqua" pitchFamily="18" charset="0"/>
            </a:rPr>
            <a:t>Miliónová bankovka (1893)</a:t>
          </a:r>
          <a:endParaRPr lang="cs-CZ" b="1" i="1" dirty="0">
            <a:solidFill>
              <a:schemeClr val="tx1"/>
            </a:solidFill>
            <a:latin typeface="Book Antiqua" pitchFamily="18" charset="0"/>
          </a:endParaRPr>
        </a:p>
      </dgm:t>
    </dgm:pt>
    <dgm:pt modelId="{08653501-CF86-4D12-A44E-9988B605ED2B}" type="parTrans" cxnId="{A819EA74-14B5-47D4-AB59-A301FEC5D679}">
      <dgm:prSet/>
      <dgm:spPr/>
      <dgm:t>
        <a:bodyPr/>
        <a:lstStyle/>
        <a:p>
          <a:endParaRPr lang="cs-CZ"/>
        </a:p>
      </dgm:t>
    </dgm:pt>
    <dgm:pt modelId="{8EA85347-7A5F-45DF-A6DF-F02985DFEEAD}" type="sibTrans" cxnId="{A819EA74-14B5-47D4-AB59-A301FEC5D679}">
      <dgm:prSet/>
      <dgm:spPr/>
      <dgm:t>
        <a:bodyPr/>
        <a:lstStyle/>
        <a:p>
          <a:endParaRPr lang="cs-CZ"/>
        </a:p>
      </dgm:t>
    </dgm:pt>
    <dgm:pt modelId="{8A5E008D-497B-4507-81A7-189836AED7EB}" type="pres">
      <dgm:prSet presAssocID="{38559A98-1868-485D-A7E4-E6CB19BB829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802C5F3-71AF-40A5-B745-AF498D8524E6}" type="pres">
      <dgm:prSet presAssocID="{06AB6306-6CF7-40EE-B0F3-76340037C1F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6D6D3A4-3ADE-4303-8DBB-2D26588A4A93}" type="pres">
      <dgm:prSet presAssocID="{C7DF0477-4CDC-44E0-BD86-8ACC2B2150B8}" presName="sibTrans" presStyleLbl="sibTrans1D1" presStyleIdx="0" presStyleCnt="3"/>
      <dgm:spPr/>
      <dgm:t>
        <a:bodyPr/>
        <a:lstStyle/>
        <a:p>
          <a:endParaRPr lang="cs-CZ"/>
        </a:p>
      </dgm:t>
    </dgm:pt>
    <dgm:pt modelId="{EFB3BD25-62F1-4C68-BB4C-3FEFB03F5028}" type="pres">
      <dgm:prSet presAssocID="{C7DF0477-4CDC-44E0-BD86-8ACC2B2150B8}" presName="connectorText" presStyleLbl="sibTrans1D1" presStyleIdx="0" presStyleCnt="3"/>
      <dgm:spPr/>
      <dgm:t>
        <a:bodyPr/>
        <a:lstStyle/>
        <a:p>
          <a:endParaRPr lang="cs-CZ"/>
        </a:p>
      </dgm:t>
    </dgm:pt>
    <dgm:pt modelId="{49075C3D-EF2E-4637-891B-BB0926F27E19}" type="pres">
      <dgm:prSet presAssocID="{72E3B939-8A0C-4E0F-A11C-B2C84C9BA34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F964E74-E52A-4B7A-A92C-BA0F0871C7D6}" type="pres">
      <dgm:prSet presAssocID="{9C201A94-0B02-4A52-8AD2-222599B9C1BE}" presName="sibTrans" presStyleLbl="sibTrans1D1" presStyleIdx="1" presStyleCnt="3"/>
      <dgm:spPr/>
      <dgm:t>
        <a:bodyPr/>
        <a:lstStyle/>
        <a:p>
          <a:endParaRPr lang="cs-CZ"/>
        </a:p>
      </dgm:t>
    </dgm:pt>
    <dgm:pt modelId="{253A3521-D202-490A-84D5-238E5838EDC0}" type="pres">
      <dgm:prSet presAssocID="{9C201A94-0B02-4A52-8AD2-222599B9C1BE}" presName="connectorText" presStyleLbl="sibTrans1D1" presStyleIdx="1" presStyleCnt="3"/>
      <dgm:spPr/>
      <dgm:t>
        <a:bodyPr/>
        <a:lstStyle/>
        <a:p>
          <a:endParaRPr lang="cs-CZ"/>
        </a:p>
      </dgm:t>
    </dgm:pt>
    <dgm:pt modelId="{AA582E49-F6C0-4CEF-B4C8-88BB896964A2}" type="pres">
      <dgm:prSet presAssocID="{CAAA4E75-4C78-4BCB-A297-FF8E2DDAF19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CDE2BBF-56DC-4B5D-920C-273163456AF4}" type="pres">
      <dgm:prSet presAssocID="{A9AF837B-51C0-4219-81E6-F7592881D7C4}" presName="sibTrans" presStyleLbl="sibTrans1D1" presStyleIdx="2" presStyleCnt="3"/>
      <dgm:spPr/>
      <dgm:t>
        <a:bodyPr/>
        <a:lstStyle/>
        <a:p>
          <a:endParaRPr lang="cs-CZ"/>
        </a:p>
      </dgm:t>
    </dgm:pt>
    <dgm:pt modelId="{9EED2668-3E6B-43CF-9D16-7A1CEB3102E3}" type="pres">
      <dgm:prSet presAssocID="{A9AF837B-51C0-4219-81E6-F7592881D7C4}" presName="connectorText" presStyleLbl="sibTrans1D1" presStyleIdx="2" presStyleCnt="3"/>
      <dgm:spPr/>
      <dgm:t>
        <a:bodyPr/>
        <a:lstStyle/>
        <a:p>
          <a:endParaRPr lang="cs-CZ"/>
        </a:p>
      </dgm:t>
    </dgm:pt>
    <dgm:pt modelId="{6AB59B63-9C3F-40D8-BAD1-C71819B44DB2}" type="pres">
      <dgm:prSet presAssocID="{21EF783C-D742-4239-ACAC-91E711518DF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9D9BCC8-6AD5-4595-A67C-B47677298AF6}" type="presOf" srcId="{A9AF837B-51C0-4219-81E6-F7592881D7C4}" destId="{CCDE2BBF-56DC-4B5D-920C-273163456AF4}" srcOrd="0" destOrd="0" presId="urn:microsoft.com/office/officeart/2005/8/layout/bProcess3"/>
    <dgm:cxn modelId="{3397B2A0-0183-4AA3-BDDA-55EA963D9B7A}" type="presOf" srcId="{72E3B939-8A0C-4E0F-A11C-B2C84C9BA343}" destId="{49075C3D-EF2E-4637-891B-BB0926F27E19}" srcOrd="0" destOrd="0" presId="urn:microsoft.com/office/officeart/2005/8/layout/bProcess3"/>
    <dgm:cxn modelId="{B1EFC19A-7A2B-4D17-9680-C1A75BD2ACE2}" type="presOf" srcId="{9C201A94-0B02-4A52-8AD2-222599B9C1BE}" destId="{6F964E74-E52A-4B7A-A92C-BA0F0871C7D6}" srcOrd="0" destOrd="0" presId="urn:microsoft.com/office/officeart/2005/8/layout/bProcess3"/>
    <dgm:cxn modelId="{69DDE792-6DC2-4A87-9D20-6ED17152A070}" type="presOf" srcId="{06AB6306-6CF7-40EE-B0F3-76340037C1F0}" destId="{3802C5F3-71AF-40A5-B745-AF498D8524E6}" srcOrd="0" destOrd="0" presId="urn:microsoft.com/office/officeart/2005/8/layout/bProcess3"/>
    <dgm:cxn modelId="{2A0B833A-2409-4278-9000-F4B1D005EE9A}" type="presOf" srcId="{38559A98-1868-485D-A7E4-E6CB19BB8296}" destId="{8A5E008D-497B-4507-81A7-189836AED7EB}" srcOrd="0" destOrd="0" presId="urn:microsoft.com/office/officeart/2005/8/layout/bProcess3"/>
    <dgm:cxn modelId="{9780943C-3BE1-42B4-92D4-1D51607ED721}" srcId="{38559A98-1868-485D-A7E4-E6CB19BB8296}" destId="{06AB6306-6CF7-40EE-B0F3-76340037C1F0}" srcOrd="0" destOrd="0" parTransId="{17799672-95B8-4497-8EC5-F6B35400DF6D}" sibTransId="{C7DF0477-4CDC-44E0-BD86-8ACC2B2150B8}"/>
    <dgm:cxn modelId="{EF27F22B-B1ED-4290-8D7D-9FC63EF9F9E3}" type="presOf" srcId="{21EF783C-D742-4239-ACAC-91E711518DF2}" destId="{6AB59B63-9C3F-40D8-BAD1-C71819B44DB2}" srcOrd="0" destOrd="0" presId="urn:microsoft.com/office/officeart/2005/8/layout/bProcess3"/>
    <dgm:cxn modelId="{BBAE4135-4CF2-4434-A35F-DBAC1A96AB86}" type="presOf" srcId="{C7DF0477-4CDC-44E0-BD86-8ACC2B2150B8}" destId="{EFB3BD25-62F1-4C68-BB4C-3FEFB03F5028}" srcOrd="1" destOrd="0" presId="urn:microsoft.com/office/officeart/2005/8/layout/bProcess3"/>
    <dgm:cxn modelId="{39C754F6-F7F3-4724-8AD8-E46AFC1755E3}" type="presOf" srcId="{CAAA4E75-4C78-4BCB-A297-FF8E2DDAF19B}" destId="{AA582E49-F6C0-4CEF-B4C8-88BB896964A2}" srcOrd="0" destOrd="0" presId="urn:microsoft.com/office/officeart/2005/8/layout/bProcess3"/>
    <dgm:cxn modelId="{A819EA74-14B5-47D4-AB59-A301FEC5D679}" srcId="{38559A98-1868-485D-A7E4-E6CB19BB8296}" destId="{21EF783C-D742-4239-ACAC-91E711518DF2}" srcOrd="3" destOrd="0" parTransId="{08653501-CF86-4D12-A44E-9988B605ED2B}" sibTransId="{8EA85347-7A5F-45DF-A6DF-F02985DFEEAD}"/>
    <dgm:cxn modelId="{FB8A0634-DD18-4EE5-A316-0C7126E650D1}" srcId="{38559A98-1868-485D-A7E4-E6CB19BB8296}" destId="{72E3B939-8A0C-4E0F-A11C-B2C84C9BA343}" srcOrd="1" destOrd="0" parTransId="{D504A291-5959-4232-B93D-35D32C46295C}" sibTransId="{9C201A94-0B02-4A52-8AD2-222599B9C1BE}"/>
    <dgm:cxn modelId="{A77DA929-5AB5-4FC4-97A9-3BD18B068DB3}" type="presOf" srcId="{A9AF837B-51C0-4219-81E6-F7592881D7C4}" destId="{9EED2668-3E6B-43CF-9D16-7A1CEB3102E3}" srcOrd="1" destOrd="0" presId="urn:microsoft.com/office/officeart/2005/8/layout/bProcess3"/>
    <dgm:cxn modelId="{B6F62D73-4000-4BCC-A1B2-E07E91AFD07F}" type="presOf" srcId="{C7DF0477-4CDC-44E0-BD86-8ACC2B2150B8}" destId="{D6D6D3A4-3ADE-4303-8DBB-2D26588A4A93}" srcOrd="0" destOrd="0" presId="urn:microsoft.com/office/officeart/2005/8/layout/bProcess3"/>
    <dgm:cxn modelId="{5D7F56B4-8121-4C19-852A-4C3FF030EEDC}" srcId="{38559A98-1868-485D-A7E4-E6CB19BB8296}" destId="{CAAA4E75-4C78-4BCB-A297-FF8E2DDAF19B}" srcOrd="2" destOrd="0" parTransId="{32E0030A-2B81-47EA-9D30-D4EA1A59D777}" sibTransId="{A9AF837B-51C0-4219-81E6-F7592881D7C4}"/>
    <dgm:cxn modelId="{B5F54ACE-35C2-4B7D-85C6-77DD5A06BD78}" type="presOf" srcId="{9C201A94-0B02-4A52-8AD2-222599B9C1BE}" destId="{253A3521-D202-490A-84D5-238E5838EDC0}" srcOrd="1" destOrd="0" presId="urn:microsoft.com/office/officeart/2005/8/layout/bProcess3"/>
    <dgm:cxn modelId="{40F36319-2AD5-4848-829A-BFCDEACB63A6}" type="presParOf" srcId="{8A5E008D-497B-4507-81A7-189836AED7EB}" destId="{3802C5F3-71AF-40A5-B745-AF498D8524E6}" srcOrd="0" destOrd="0" presId="urn:microsoft.com/office/officeart/2005/8/layout/bProcess3"/>
    <dgm:cxn modelId="{15011CD1-032C-4956-9FAA-4A98468DD067}" type="presParOf" srcId="{8A5E008D-497B-4507-81A7-189836AED7EB}" destId="{D6D6D3A4-3ADE-4303-8DBB-2D26588A4A93}" srcOrd="1" destOrd="0" presId="urn:microsoft.com/office/officeart/2005/8/layout/bProcess3"/>
    <dgm:cxn modelId="{A6F974B5-1E10-4E1A-BD4B-AB95E67B6695}" type="presParOf" srcId="{D6D6D3A4-3ADE-4303-8DBB-2D26588A4A93}" destId="{EFB3BD25-62F1-4C68-BB4C-3FEFB03F5028}" srcOrd="0" destOrd="0" presId="urn:microsoft.com/office/officeart/2005/8/layout/bProcess3"/>
    <dgm:cxn modelId="{B78D600D-C9FB-4E97-B0AE-E2DA9C6E9EA3}" type="presParOf" srcId="{8A5E008D-497B-4507-81A7-189836AED7EB}" destId="{49075C3D-EF2E-4637-891B-BB0926F27E19}" srcOrd="2" destOrd="0" presId="urn:microsoft.com/office/officeart/2005/8/layout/bProcess3"/>
    <dgm:cxn modelId="{A5D0652E-526A-44FF-A240-BA5411ED563D}" type="presParOf" srcId="{8A5E008D-497B-4507-81A7-189836AED7EB}" destId="{6F964E74-E52A-4B7A-A92C-BA0F0871C7D6}" srcOrd="3" destOrd="0" presId="urn:microsoft.com/office/officeart/2005/8/layout/bProcess3"/>
    <dgm:cxn modelId="{379658A7-AEAD-4D85-A9A2-19B1EE333D71}" type="presParOf" srcId="{6F964E74-E52A-4B7A-A92C-BA0F0871C7D6}" destId="{253A3521-D202-490A-84D5-238E5838EDC0}" srcOrd="0" destOrd="0" presId="urn:microsoft.com/office/officeart/2005/8/layout/bProcess3"/>
    <dgm:cxn modelId="{101CDEEB-6A83-4D67-81DC-9502A57E8020}" type="presParOf" srcId="{8A5E008D-497B-4507-81A7-189836AED7EB}" destId="{AA582E49-F6C0-4CEF-B4C8-88BB896964A2}" srcOrd="4" destOrd="0" presId="urn:microsoft.com/office/officeart/2005/8/layout/bProcess3"/>
    <dgm:cxn modelId="{C1D1FFC1-DC58-46BA-94C1-2D21DC6175EB}" type="presParOf" srcId="{8A5E008D-497B-4507-81A7-189836AED7EB}" destId="{CCDE2BBF-56DC-4B5D-920C-273163456AF4}" srcOrd="5" destOrd="0" presId="urn:microsoft.com/office/officeart/2005/8/layout/bProcess3"/>
    <dgm:cxn modelId="{A840567D-77D4-4685-B3FA-F33693C28CBE}" type="presParOf" srcId="{CCDE2BBF-56DC-4B5D-920C-273163456AF4}" destId="{9EED2668-3E6B-43CF-9D16-7A1CEB3102E3}" srcOrd="0" destOrd="0" presId="urn:microsoft.com/office/officeart/2005/8/layout/bProcess3"/>
    <dgm:cxn modelId="{D0846828-5B4D-49B2-AD75-005EE72DA885}" type="presParOf" srcId="{8A5E008D-497B-4507-81A7-189836AED7EB}" destId="{6AB59B63-9C3F-40D8-BAD1-C71819B44DB2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B2B604-585C-4883-9CB4-7958D75205C3}" type="doc">
      <dgm:prSet loTypeId="urn:microsoft.com/office/officeart/2005/8/layout/vList2" loCatId="list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cs-CZ"/>
        </a:p>
      </dgm:t>
    </dgm:pt>
    <dgm:pt modelId="{91A8433A-A684-406F-B0A0-21C030A70B5C}">
      <dgm:prSet phldrT="[Text]" custT="1"/>
      <dgm:spPr/>
      <dgm:t>
        <a:bodyPr/>
        <a:lstStyle/>
        <a:p>
          <a:r>
            <a:rPr lang="cs-CZ" sz="2800" b="1" i="1" dirty="0" smtClean="0">
              <a:latin typeface="Book Antiqua" pitchFamily="18" charset="0"/>
            </a:rPr>
            <a:t>Nikdy jsem nedopustil, aby škola stála v cestě mému vzdělání.</a:t>
          </a:r>
          <a:endParaRPr lang="cs-CZ" sz="2800" b="1" i="1" dirty="0">
            <a:latin typeface="Book Antiqua" pitchFamily="18" charset="0"/>
          </a:endParaRPr>
        </a:p>
      </dgm:t>
    </dgm:pt>
    <dgm:pt modelId="{A59C9D13-1FA8-4D11-B0BC-D21939650B2E}" type="parTrans" cxnId="{CED1D65E-2E6A-4AC5-B9D3-CA4C8C610417}">
      <dgm:prSet/>
      <dgm:spPr/>
      <dgm:t>
        <a:bodyPr/>
        <a:lstStyle/>
        <a:p>
          <a:endParaRPr lang="cs-CZ"/>
        </a:p>
      </dgm:t>
    </dgm:pt>
    <dgm:pt modelId="{EE10726A-DD81-401A-8DAB-AF096455D6F3}" type="sibTrans" cxnId="{CED1D65E-2E6A-4AC5-B9D3-CA4C8C610417}">
      <dgm:prSet/>
      <dgm:spPr/>
      <dgm:t>
        <a:bodyPr/>
        <a:lstStyle/>
        <a:p>
          <a:endParaRPr lang="cs-CZ"/>
        </a:p>
      </dgm:t>
    </dgm:pt>
    <dgm:pt modelId="{B00C9DC5-5569-4B1D-A0D9-3079D48939EC}">
      <dgm:prSet phldrT="[Text]" custT="1"/>
      <dgm:spPr/>
      <dgm:t>
        <a:bodyPr/>
        <a:lstStyle/>
        <a:p>
          <a:r>
            <a:rPr lang="cs-CZ" sz="2800" b="1" i="1" dirty="0" smtClean="0">
              <a:latin typeface="Book Antiqua" pitchFamily="18" charset="0"/>
            </a:rPr>
            <a:t>Snažme se žít tak, aby naší smrti litoval i majitel pohřební služby. </a:t>
          </a:r>
          <a:endParaRPr lang="cs-CZ" sz="2800" b="1" i="1" dirty="0">
            <a:latin typeface="Book Antiqua" pitchFamily="18" charset="0"/>
          </a:endParaRPr>
        </a:p>
      </dgm:t>
    </dgm:pt>
    <dgm:pt modelId="{E828EB52-22B9-4E20-9568-5068B31AF35D}" type="parTrans" cxnId="{5765B015-CBC6-45D5-BC12-3E70C9955465}">
      <dgm:prSet/>
      <dgm:spPr/>
      <dgm:t>
        <a:bodyPr/>
        <a:lstStyle/>
        <a:p>
          <a:endParaRPr lang="cs-CZ"/>
        </a:p>
      </dgm:t>
    </dgm:pt>
    <dgm:pt modelId="{D13B1AA2-B045-4BC1-906A-2DD02EDBCFDA}" type="sibTrans" cxnId="{5765B015-CBC6-45D5-BC12-3E70C9955465}">
      <dgm:prSet/>
      <dgm:spPr/>
      <dgm:t>
        <a:bodyPr/>
        <a:lstStyle/>
        <a:p>
          <a:endParaRPr lang="cs-CZ"/>
        </a:p>
      </dgm:t>
    </dgm:pt>
    <dgm:pt modelId="{9FE598CC-8C7A-4477-9420-0DF569F7D819}">
      <dgm:prSet phldrT="[Text]" custT="1"/>
      <dgm:spPr/>
      <dgm:t>
        <a:bodyPr/>
        <a:lstStyle/>
        <a:p>
          <a:r>
            <a:rPr lang="cs-CZ" sz="2800" b="1" i="1" dirty="0" smtClean="0">
              <a:latin typeface="Book Antiqua" pitchFamily="18" charset="0"/>
            </a:rPr>
            <a:t>Neodpoutávej se nikdy od svých snů! Když zmizí, budeš dál existovat, ale přestaneš žít.</a:t>
          </a:r>
          <a:endParaRPr lang="cs-CZ" sz="2800" b="1" i="1" dirty="0">
            <a:latin typeface="Book Antiqua" pitchFamily="18" charset="0"/>
          </a:endParaRPr>
        </a:p>
      </dgm:t>
    </dgm:pt>
    <dgm:pt modelId="{D2878FA0-C03D-4258-AC69-86892C88CA17}" type="parTrans" cxnId="{1B92F924-2441-4CDD-86EC-C1DB1C744FB1}">
      <dgm:prSet/>
      <dgm:spPr/>
      <dgm:t>
        <a:bodyPr/>
        <a:lstStyle/>
        <a:p>
          <a:endParaRPr lang="cs-CZ"/>
        </a:p>
      </dgm:t>
    </dgm:pt>
    <dgm:pt modelId="{EDECDC4A-7F73-4CC8-B36B-F147B6D02605}" type="sibTrans" cxnId="{1B92F924-2441-4CDD-86EC-C1DB1C744FB1}">
      <dgm:prSet/>
      <dgm:spPr/>
      <dgm:t>
        <a:bodyPr/>
        <a:lstStyle/>
        <a:p>
          <a:endParaRPr lang="cs-CZ"/>
        </a:p>
      </dgm:t>
    </dgm:pt>
    <dgm:pt modelId="{39A8063B-C595-481A-B21E-D9E1C24AE2C9}" type="pres">
      <dgm:prSet presAssocID="{D7B2B604-585C-4883-9CB4-7958D75205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8177601-4F73-477C-B8A7-E074DC319083}" type="pres">
      <dgm:prSet presAssocID="{91A8433A-A684-406F-B0A0-21C030A70B5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8812DBA-C31D-417C-A6B2-98EED0C51802}" type="pres">
      <dgm:prSet presAssocID="{EE10726A-DD81-401A-8DAB-AF096455D6F3}" presName="spacer" presStyleCnt="0"/>
      <dgm:spPr/>
    </dgm:pt>
    <dgm:pt modelId="{B3818798-40D1-4DEF-BAAC-63B8D51816E1}" type="pres">
      <dgm:prSet presAssocID="{B00C9DC5-5569-4B1D-A0D9-3079D48939E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F615A65-EF31-4036-905F-C431290933DA}" type="pres">
      <dgm:prSet presAssocID="{D13B1AA2-B045-4BC1-906A-2DD02EDBCFDA}" presName="spacer" presStyleCnt="0"/>
      <dgm:spPr/>
    </dgm:pt>
    <dgm:pt modelId="{1309AA0B-E50B-4C07-B466-8E14B56C9041}" type="pres">
      <dgm:prSet presAssocID="{9FE598CC-8C7A-4477-9420-0DF569F7D81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DDD0C77-70B8-4946-B76E-6BCC320BEBAF}" type="presOf" srcId="{9FE598CC-8C7A-4477-9420-0DF569F7D819}" destId="{1309AA0B-E50B-4C07-B466-8E14B56C9041}" srcOrd="0" destOrd="0" presId="urn:microsoft.com/office/officeart/2005/8/layout/vList2"/>
    <dgm:cxn modelId="{5765B015-CBC6-45D5-BC12-3E70C9955465}" srcId="{D7B2B604-585C-4883-9CB4-7958D75205C3}" destId="{B00C9DC5-5569-4B1D-A0D9-3079D48939EC}" srcOrd="1" destOrd="0" parTransId="{E828EB52-22B9-4E20-9568-5068B31AF35D}" sibTransId="{D13B1AA2-B045-4BC1-906A-2DD02EDBCFDA}"/>
    <dgm:cxn modelId="{D3235D8B-3D0F-4389-8625-2C36C8A42E67}" type="presOf" srcId="{D7B2B604-585C-4883-9CB4-7958D75205C3}" destId="{39A8063B-C595-481A-B21E-D9E1C24AE2C9}" srcOrd="0" destOrd="0" presId="urn:microsoft.com/office/officeart/2005/8/layout/vList2"/>
    <dgm:cxn modelId="{CED1D65E-2E6A-4AC5-B9D3-CA4C8C610417}" srcId="{D7B2B604-585C-4883-9CB4-7958D75205C3}" destId="{91A8433A-A684-406F-B0A0-21C030A70B5C}" srcOrd="0" destOrd="0" parTransId="{A59C9D13-1FA8-4D11-B0BC-D21939650B2E}" sibTransId="{EE10726A-DD81-401A-8DAB-AF096455D6F3}"/>
    <dgm:cxn modelId="{1B92F924-2441-4CDD-86EC-C1DB1C744FB1}" srcId="{D7B2B604-585C-4883-9CB4-7958D75205C3}" destId="{9FE598CC-8C7A-4477-9420-0DF569F7D819}" srcOrd="2" destOrd="0" parTransId="{D2878FA0-C03D-4258-AC69-86892C88CA17}" sibTransId="{EDECDC4A-7F73-4CC8-B36B-F147B6D02605}"/>
    <dgm:cxn modelId="{C21C7B1A-2CCF-4794-80B6-9B905B2AFE5C}" type="presOf" srcId="{B00C9DC5-5569-4B1D-A0D9-3079D48939EC}" destId="{B3818798-40D1-4DEF-BAAC-63B8D51816E1}" srcOrd="0" destOrd="0" presId="urn:microsoft.com/office/officeart/2005/8/layout/vList2"/>
    <dgm:cxn modelId="{B3945E0E-FCC3-4666-9782-F1B7B2B0627C}" type="presOf" srcId="{91A8433A-A684-406F-B0A0-21C030A70B5C}" destId="{58177601-4F73-477C-B8A7-E074DC319083}" srcOrd="0" destOrd="0" presId="urn:microsoft.com/office/officeart/2005/8/layout/vList2"/>
    <dgm:cxn modelId="{2602D431-F0FB-43BF-AA55-CAC9D50CDE16}" type="presParOf" srcId="{39A8063B-C595-481A-B21E-D9E1C24AE2C9}" destId="{58177601-4F73-477C-B8A7-E074DC319083}" srcOrd="0" destOrd="0" presId="urn:microsoft.com/office/officeart/2005/8/layout/vList2"/>
    <dgm:cxn modelId="{8CB03B37-A462-4BC9-84D4-952AB1B13D44}" type="presParOf" srcId="{39A8063B-C595-481A-B21E-D9E1C24AE2C9}" destId="{38812DBA-C31D-417C-A6B2-98EED0C51802}" srcOrd="1" destOrd="0" presId="urn:microsoft.com/office/officeart/2005/8/layout/vList2"/>
    <dgm:cxn modelId="{09016E35-828D-4DF0-BBD9-969D98BC927C}" type="presParOf" srcId="{39A8063B-C595-481A-B21E-D9E1C24AE2C9}" destId="{B3818798-40D1-4DEF-BAAC-63B8D51816E1}" srcOrd="2" destOrd="0" presId="urn:microsoft.com/office/officeart/2005/8/layout/vList2"/>
    <dgm:cxn modelId="{BF5775AE-9B5B-48EF-9865-A72B658BA8E7}" type="presParOf" srcId="{39A8063B-C595-481A-B21E-D9E1C24AE2C9}" destId="{1F615A65-EF31-4036-905F-C431290933DA}" srcOrd="3" destOrd="0" presId="urn:microsoft.com/office/officeart/2005/8/layout/vList2"/>
    <dgm:cxn modelId="{B8150F64-26B4-4A42-A13B-550FDA8CCEFC}" type="presParOf" srcId="{39A8063B-C595-481A-B21E-D9E1C24AE2C9}" destId="{1309AA0B-E50B-4C07-B466-8E14B56C904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D6D3A4-3ADE-4303-8DBB-2D26588A4A93}">
      <dsp:nvSpPr>
        <dsp:cNvPr id="0" name=""/>
        <dsp:cNvSpPr/>
      </dsp:nvSpPr>
      <dsp:spPr>
        <a:xfrm>
          <a:off x="3033661" y="1035413"/>
          <a:ext cx="6672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229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349830" y="1077644"/>
        <a:ext cx="34891" cy="6978"/>
      </dsp:txXfrm>
    </dsp:sp>
    <dsp:sp modelId="{3802C5F3-71AF-40A5-B745-AF498D8524E6}">
      <dsp:nvSpPr>
        <dsp:cNvPr id="0" name=""/>
        <dsp:cNvSpPr/>
      </dsp:nvSpPr>
      <dsp:spPr>
        <a:xfrm>
          <a:off x="1421" y="170921"/>
          <a:ext cx="3034040" cy="18204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b="1" i="1" kern="1200" dirty="0" smtClean="0">
              <a:solidFill>
                <a:schemeClr val="tx1"/>
              </a:solidFill>
              <a:latin typeface="Book Antiqua" pitchFamily="18" charset="0"/>
            </a:rPr>
            <a:t>Dobrodružství Toma Sawyera (1876)</a:t>
          </a:r>
          <a:endParaRPr lang="cs-CZ" sz="3000" b="1" i="1" kern="1200" dirty="0">
            <a:solidFill>
              <a:schemeClr val="tx1"/>
            </a:solidFill>
            <a:latin typeface="Book Antiqua" pitchFamily="18" charset="0"/>
          </a:endParaRPr>
        </a:p>
      </dsp:txBody>
      <dsp:txXfrm>
        <a:off x="1421" y="170921"/>
        <a:ext cx="3034040" cy="1820424"/>
      </dsp:txXfrm>
    </dsp:sp>
    <dsp:sp modelId="{6F964E74-E52A-4B7A-A92C-BA0F0871C7D6}">
      <dsp:nvSpPr>
        <dsp:cNvPr id="0" name=""/>
        <dsp:cNvSpPr/>
      </dsp:nvSpPr>
      <dsp:spPr>
        <a:xfrm>
          <a:off x="1518441" y="1989545"/>
          <a:ext cx="3731869" cy="667229"/>
        </a:xfrm>
        <a:custGeom>
          <a:avLst/>
          <a:gdLst/>
          <a:ahLst/>
          <a:cxnLst/>
          <a:rect l="0" t="0" r="0" b="0"/>
          <a:pathLst>
            <a:path>
              <a:moveTo>
                <a:pt x="3731869" y="0"/>
              </a:moveTo>
              <a:lnTo>
                <a:pt x="3731869" y="350714"/>
              </a:lnTo>
              <a:lnTo>
                <a:pt x="0" y="350714"/>
              </a:lnTo>
              <a:lnTo>
                <a:pt x="0" y="667229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289462" y="2319670"/>
        <a:ext cx="189827" cy="6978"/>
      </dsp:txXfrm>
    </dsp:sp>
    <dsp:sp modelId="{49075C3D-EF2E-4637-891B-BB0926F27E19}">
      <dsp:nvSpPr>
        <dsp:cNvPr id="0" name=""/>
        <dsp:cNvSpPr/>
      </dsp:nvSpPr>
      <dsp:spPr>
        <a:xfrm>
          <a:off x="3733290" y="170921"/>
          <a:ext cx="3034040" cy="18204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b="1" i="1" kern="1200" dirty="0" smtClean="0">
              <a:solidFill>
                <a:schemeClr val="tx1"/>
              </a:solidFill>
              <a:latin typeface="Book Antiqua" pitchFamily="18" charset="0"/>
            </a:rPr>
            <a:t>Princ a chuďas (1882)</a:t>
          </a:r>
          <a:endParaRPr lang="cs-CZ" sz="3000" b="1" i="1" kern="1200" dirty="0">
            <a:solidFill>
              <a:schemeClr val="tx1"/>
            </a:solidFill>
            <a:latin typeface="Book Antiqua" pitchFamily="18" charset="0"/>
          </a:endParaRPr>
        </a:p>
      </dsp:txBody>
      <dsp:txXfrm>
        <a:off x="3733290" y="170921"/>
        <a:ext cx="3034040" cy="1820424"/>
      </dsp:txXfrm>
    </dsp:sp>
    <dsp:sp modelId="{CCDE2BBF-56DC-4B5D-920C-273163456AF4}">
      <dsp:nvSpPr>
        <dsp:cNvPr id="0" name=""/>
        <dsp:cNvSpPr/>
      </dsp:nvSpPr>
      <dsp:spPr>
        <a:xfrm>
          <a:off x="3033661" y="3553666"/>
          <a:ext cx="6672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229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349830" y="3595897"/>
        <a:ext cx="34891" cy="6978"/>
      </dsp:txXfrm>
    </dsp:sp>
    <dsp:sp modelId="{AA582E49-F6C0-4CEF-B4C8-88BB896964A2}">
      <dsp:nvSpPr>
        <dsp:cNvPr id="0" name=""/>
        <dsp:cNvSpPr/>
      </dsp:nvSpPr>
      <dsp:spPr>
        <a:xfrm>
          <a:off x="1421" y="2689174"/>
          <a:ext cx="3034040" cy="18204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b="1" i="1" kern="1200" dirty="0" smtClean="0">
              <a:solidFill>
                <a:schemeClr val="tx1"/>
              </a:solidFill>
              <a:latin typeface="Book Antiqua" pitchFamily="18" charset="0"/>
            </a:rPr>
            <a:t>Život na Mississippi (1883)</a:t>
          </a:r>
          <a:endParaRPr lang="cs-CZ" sz="3000" b="1" i="1" kern="1200" dirty="0">
            <a:solidFill>
              <a:schemeClr val="tx1"/>
            </a:solidFill>
            <a:latin typeface="Book Antiqua" pitchFamily="18" charset="0"/>
          </a:endParaRPr>
        </a:p>
      </dsp:txBody>
      <dsp:txXfrm>
        <a:off x="1421" y="2689174"/>
        <a:ext cx="3034040" cy="1820424"/>
      </dsp:txXfrm>
    </dsp:sp>
    <dsp:sp modelId="{6AB59B63-9C3F-40D8-BAD1-C71819B44DB2}">
      <dsp:nvSpPr>
        <dsp:cNvPr id="0" name=""/>
        <dsp:cNvSpPr/>
      </dsp:nvSpPr>
      <dsp:spPr>
        <a:xfrm>
          <a:off x="3733290" y="2689174"/>
          <a:ext cx="3034040" cy="18204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b="1" i="1" kern="1200" dirty="0" smtClean="0">
              <a:solidFill>
                <a:schemeClr val="tx1"/>
              </a:solidFill>
              <a:latin typeface="Book Antiqua" pitchFamily="18" charset="0"/>
            </a:rPr>
            <a:t>Miliónová bankovka (1893)</a:t>
          </a:r>
          <a:endParaRPr lang="cs-CZ" sz="3000" b="1" i="1" kern="1200" dirty="0">
            <a:solidFill>
              <a:schemeClr val="tx1"/>
            </a:solidFill>
            <a:latin typeface="Book Antiqua" pitchFamily="18" charset="0"/>
          </a:endParaRPr>
        </a:p>
      </dsp:txBody>
      <dsp:txXfrm>
        <a:off x="3733290" y="2689174"/>
        <a:ext cx="3034040" cy="182042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177601-4F73-477C-B8A7-E074DC319083}">
      <dsp:nvSpPr>
        <dsp:cNvPr id="0" name=""/>
        <dsp:cNvSpPr/>
      </dsp:nvSpPr>
      <dsp:spPr>
        <a:xfrm>
          <a:off x="0" y="471875"/>
          <a:ext cx="7704856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i="1" kern="1200" dirty="0" smtClean="0">
              <a:latin typeface="Book Antiqua" pitchFamily="18" charset="0"/>
            </a:rPr>
            <a:t>Nikdy jsem nedopustil, aby škola stála v cestě mému vzdělání.</a:t>
          </a:r>
          <a:endParaRPr lang="cs-CZ" sz="2800" b="1" i="1" kern="1200" dirty="0">
            <a:latin typeface="Book Antiqua" pitchFamily="18" charset="0"/>
          </a:endParaRPr>
        </a:p>
      </dsp:txBody>
      <dsp:txXfrm>
        <a:off x="0" y="471875"/>
        <a:ext cx="7704856" cy="1216800"/>
      </dsp:txXfrm>
    </dsp:sp>
    <dsp:sp modelId="{B3818798-40D1-4DEF-BAAC-63B8D51816E1}">
      <dsp:nvSpPr>
        <dsp:cNvPr id="0" name=""/>
        <dsp:cNvSpPr/>
      </dsp:nvSpPr>
      <dsp:spPr>
        <a:xfrm>
          <a:off x="0" y="1875876"/>
          <a:ext cx="7704856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i="1" kern="1200" dirty="0" smtClean="0">
              <a:latin typeface="Book Antiqua" pitchFamily="18" charset="0"/>
            </a:rPr>
            <a:t>Snažme se žít tak, aby naší smrti litoval i majitel pohřební služby. </a:t>
          </a:r>
          <a:endParaRPr lang="cs-CZ" sz="2800" b="1" i="1" kern="1200" dirty="0">
            <a:latin typeface="Book Antiqua" pitchFamily="18" charset="0"/>
          </a:endParaRPr>
        </a:p>
      </dsp:txBody>
      <dsp:txXfrm>
        <a:off x="0" y="1875876"/>
        <a:ext cx="7704856" cy="1216800"/>
      </dsp:txXfrm>
    </dsp:sp>
    <dsp:sp modelId="{1309AA0B-E50B-4C07-B466-8E14B56C9041}">
      <dsp:nvSpPr>
        <dsp:cNvPr id="0" name=""/>
        <dsp:cNvSpPr/>
      </dsp:nvSpPr>
      <dsp:spPr>
        <a:xfrm>
          <a:off x="0" y="3279876"/>
          <a:ext cx="7704856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i="1" kern="1200" dirty="0" smtClean="0">
              <a:latin typeface="Book Antiqua" pitchFamily="18" charset="0"/>
            </a:rPr>
            <a:t>Neodpoutávej se nikdy od svých snů! Když zmizí, budeš dál existovat, ale přestaneš žít.</a:t>
          </a:r>
          <a:endParaRPr lang="cs-CZ" sz="2800" b="1" i="1" kern="1200" dirty="0">
            <a:latin typeface="Book Antiqua" pitchFamily="18" charset="0"/>
          </a:endParaRPr>
        </a:p>
      </dsp:txBody>
      <dsp:txXfrm>
        <a:off x="0" y="3279876"/>
        <a:ext cx="7704856" cy="1216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454FA-D466-40E4-84A4-F3CA92F238EE}" type="datetimeFigureOut">
              <a:rPr lang="cs-CZ" smtClean="0"/>
              <a:pPr/>
              <a:t>16.8.2012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1CC1B-EE84-4F2E-B2A4-CB71A904B8A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1CC1B-EE84-4F2E-B2A4-CB71A904B8A6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1CC1B-EE84-4F2E-B2A4-CB71A904B8A6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altLang="zh-CN" smtClean="0"/>
              <a:t>Klepnutím lze upravit styl předlohy podnadpisů.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2012-8-16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altLang="zh-CN" smtClean="0"/>
              <a:t>Klepnutím lze upravit styly předlohy textu.</a:t>
            </a:r>
          </a:p>
          <a:p>
            <a:pPr lvl="1"/>
            <a:r>
              <a:rPr lang="cs-CZ" altLang="zh-CN" smtClean="0"/>
              <a:t>Druhá úroveň</a:t>
            </a:r>
          </a:p>
          <a:p>
            <a:pPr lvl="2"/>
            <a:r>
              <a:rPr lang="cs-CZ" altLang="zh-CN" smtClean="0"/>
              <a:t>Třetí úroveň</a:t>
            </a:r>
          </a:p>
          <a:p>
            <a:pPr lvl="3"/>
            <a:r>
              <a:rPr lang="cs-CZ" altLang="zh-CN" smtClean="0"/>
              <a:t>Čtvrtá úroveň</a:t>
            </a:r>
          </a:p>
          <a:p>
            <a:pPr lvl="4"/>
            <a:r>
              <a:rPr lang="cs-CZ" altLang="zh-CN" smtClean="0"/>
              <a:t>Pátá úroveň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2012-8-16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altLang="zh-CN" smtClean="0"/>
              <a:t>Klepnutím lze upravit styly předlohy textu.</a:t>
            </a:r>
          </a:p>
          <a:p>
            <a:pPr lvl="1"/>
            <a:r>
              <a:rPr lang="cs-CZ" altLang="zh-CN" smtClean="0"/>
              <a:t>Druhá úroveň</a:t>
            </a:r>
          </a:p>
          <a:p>
            <a:pPr lvl="2"/>
            <a:r>
              <a:rPr lang="cs-CZ" altLang="zh-CN" smtClean="0"/>
              <a:t>Třetí úroveň</a:t>
            </a:r>
          </a:p>
          <a:p>
            <a:pPr lvl="3"/>
            <a:r>
              <a:rPr lang="cs-CZ" altLang="zh-CN" smtClean="0"/>
              <a:t>Čtvrtá úroveň</a:t>
            </a:r>
          </a:p>
          <a:p>
            <a:pPr lvl="4"/>
            <a:r>
              <a:rPr lang="cs-CZ" altLang="zh-CN" smtClean="0"/>
              <a:t>Pátá úroveň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2012-8-16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altLang="zh-CN" smtClean="0"/>
              <a:t>Klepnutím lze upravit styly předlohy textu.</a:t>
            </a:r>
          </a:p>
          <a:p>
            <a:pPr lvl="1"/>
            <a:r>
              <a:rPr lang="cs-CZ" altLang="zh-CN" smtClean="0"/>
              <a:t>Druhá úroveň</a:t>
            </a:r>
          </a:p>
          <a:p>
            <a:pPr lvl="2"/>
            <a:r>
              <a:rPr lang="cs-CZ" altLang="zh-CN" smtClean="0"/>
              <a:t>Třetí úroveň</a:t>
            </a:r>
          </a:p>
          <a:p>
            <a:pPr lvl="3"/>
            <a:r>
              <a:rPr lang="cs-CZ" altLang="zh-CN" smtClean="0"/>
              <a:t>Čtvrtá úroveň</a:t>
            </a:r>
          </a:p>
          <a:p>
            <a:pPr lvl="4"/>
            <a:r>
              <a:rPr lang="cs-CZ" altLang="zh-CN" smtClean="0"/>
              <a:t>Pátá úroveň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2012-8-16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2012-8-16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  <a:p>
            <a:pPr lvl="1"/>
            <a:r>
              <a:rPr lang="cs-CZ" altLang="zh-CN" smtClean="0"/>
              <a:t>Druhá úroveň</a:t>
            </a:r>
          </a:p>
          <a:p>
            <a:pPr lvl="2"/>
            <a:r>
              <a:rPr lang="cs-CZ" altLang="zh-CN" smtClean="0"/>
              <a:t>Třetí úroveň</a:t>
            </a:r>
          </a:p>
          <a:p>
            <a:pPr lvl="3"/>
            <a:r>
              <a:rPr lang="cs-CZ" altLang="zh-CN" smtClean="0"/>
              <a:t>Čtvrtá úroveň</a:t>
            </a:r>
          </a:p>
          <a:p>
            <a:pPr lvl="4"/>
            <a:r>
              <a:rPr lang="cs-CZ" altLang="zh-CN" smtClean="0"/>
              <a:t>Pátá úroveň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  <a:p>
            <a:pPr lvl="1"/>
            <a:r>
              <a:rPr lang="cs-CZ" altLang="zh-CN" smtClean="0"/>
              <a:t>Druhá úroveň</a:t>
            </a:r>
          </a:p>
          <a:p>
            <a:pPr lvl="2"/>
            <a:r>
              <a:rPr lang="cs-CZ" altLang="zh-CN" smtClean="0"/>
              <a:t>Třetí úroveň</a:t>
            </a:r>
          </a:p>
          <a:p>
            <a:pPr lvl="3"/>
            <a:r>
              <a:rPr lang="cs-CZ" altLang="zh-CN" smtClean="0"/>
              <a:t>Čtvrtá úroveň</a:t>
            </a:r>
          </a:p>
          <a:p>
            <a:pPr lvl="4"/>
            <a:r>
              <a:rPr lang="cs-CZ" altLang="zh-CN" smtClean="0"/>
              <a:t>Pátá úroveň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2012-8-16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  <a:p>
            <a:pPr lvl="1"/>
            <a:r>
              <a:rPr lang="cs-CZ" altLang="zh-CN" smtClean="0"/>
              <a:t>Druhá úroveň</a:t>
            </a:r>
          </a:p>
          <a:p>
            <a:pPr lvl="2"/>
            <a:r>
              <a:rPr lang="cs-CZ" altLang="zh-CN" smtClean="0"/>
              <a:t>Třetí úroveň</a:t>
            </a:r>
          </a:p>
          <a:p>
            <a:pPr lvl="3"/>
            <a:r>
              <a:rPr lang="cs-CZ" altLang="zh-CN" smtClean="0"/>
              <a:t>Čtvrtá úroveň</a:t>
            </a:r>
          </a:p>
          <a:p>
            <a:pPr lvl="4"/>
            <a:r>
              <a:rPr lang="cs-CZ" altLang="zh-CN" smtClean="0"/>
              <a:t>Pátá úroveň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  <a:p>
            <a:pPr lvl="1"/>
            <a:r>
              <a:rPr lang="cs-CZ" altLang="zh-CN" smtClean="0"/>
              <a:t>Druhá úroveň</a:t>
            </a:r>
          </a:p>
          <a:p>
            <a:pPr lvl="2"/>
            <a:r>
              <a:rPr lang="cs-CZ" altLang="zh-CN" smtClean="0"/>
              <a:t>Třetí úroveň</a:t>
            </a:r>
          </a:p>
          <a:p>
            <a:pPr lvl="3"/>
            <a:r>
              <a:rPr lang="cs-CZ" altLang="zh-CN" smtClean="0"/>
              <a:t>Čtvrtá úroveň</a:t>
            </a:r>
          </a:p>
          <a:p>
            <a:pPr lvl="4"/>
            <a:r>
              <a:rPr lang="cs-CZ" altLang="zh-CN" smtClean="0"/>
              <a:t>Pátá úroveň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2012-8-16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2012-8-16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2012-8-16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  <a:p>
            <a:pPr lvl="1"/>
            <a:r>
              <a:rPr lang="cs-CZ" altLang="zh-CN" smtClean="0"/>
              <a:t>Druhá úroveň</a:t>
            </a:r>
          </a:p>
          <a:p>
            <a:pPr lvl="2"/>
            <a:r>
              <a:rPr lang="cs-CZ" altLang="zh-CN" smtClean="0"/>
              <a:t>Třetí úroveň</a:t>
            </a:r>
          </a:p>
          <a:p>
            <a:pPr lvl="3"/>
            <a:r>
              <a:rPr lang="cs-CZ" altLang="zh-CN" smtClean="0"/>
              <a:t>Čtvrtá úroveň</a:t>
            </a:r>
          </a:p>
          <a:p>
            <a:pPr lvl="4"/>
            <a:r>
              <a:rPr lang="cs-CZ" altLang="zh-CN" smtClean="0"/>
              <a:t>Pátá úroveň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2012-8-16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altLang="zh-CN" smtClean="0"/>
              <a:t>Klepnutím na ikonu přidáte obrázek.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2012-8-16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2012-8-16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karpiskovap\Dokumenty\Hudba\00473855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467544" y="836713"/>
            <a:ext cx="8219256" cy="3672408"/>
          </a:xfrm>
        </p:spPr>
        <p:txBody>
          <a:bodyPr/>
          <a:lstStyle/>
          <a:p>
            <a:pPr>
              <a:buNone/>
            </a:pPr>
            <a:r>
              <a:rPr lang="cs-CZ" sz="2000" b="1" dirty="0" smtClean="0">
                <a:latin typeface="Palatino Linotype" pitchFamily="18" charset="0"/>
                <a:cs typeface="Courier New" pitchFamily="49" charset="0"/>
              </a:rPr>
              <a:t>	Vzdělávací </a:t>
            </a:r>
            <a:r>
              <a:rPr lang="cs-CZ" sz="2000" b="1" dirty="0" smtClean="0">
                <a:latin typeface="Palatino Linotype" pitchFamily="18" charset="0"/>
                <a:cs typeface="Courier New" pitchFamily="49" charset="0"/>
              </a:rPr>
              <a:t>oblast</a:t>
            </a:r>
            <a:r>
              <a:rPr lang="cs-CZ" sz="2000" dirty="0" smtClean="0">
                <a:latin typeface="Palatino Linotype" pitchFamily="18" charset="0"/>
                <a:cs typeface="Courier New" pitchFamily="49" charset="0"/>
              </a:rPr>
              <a:t>: </a:t>
            </a:r>
            <a:br>
              <a:rPr lang="cs-CZ" sz="2000" dirty="0" smtClean="0">
                <a:latin typeface="Palatino Linotype" pitchFamily="18" charset="0"/>
                <a:cs typeface="Courier New" pitchFamily="49" charset="0"/>
              </a:rPr>
            </a:br>
            <a:r>
              <a:rPr lang="cs-CZ" sz="2000" dirty="0" smtClean="0">
                <a:latin typeface="Palatino Linotype" pitchFamily="18" charset="0"/>
                <a:cs typeface="Courier New" pitchFamily="49" charset="0"/>
              </a:rPr>
              <a:t>Jazyk a jazyková komunikace</a:t>
            </a:r>
            <a:br>
              <a:rPr lang="cs-CZ" sz="2000" dirty="0" smtClean="0">
                <a:latin typeface="Palatino Linotype" pitchFamily="18" charset="0"/>
                <a:cs typeface="Courier New" pitchFamily="49" charset="0"/>
              </a:rPr>
            </a:br>
            <a:r>
              <a:rPr lang="cs-CZ" sz="2000" b="1" dirty="0" smtClean="0">
                <a:latin typeface="Palatino Linotype" pitchFamily="18" charset="0"/>
                <a:cs typeface="Courier New" pitchFamily="49" charset="0"/>
              </a:rPr>
              <a:t>Vyučovací předmět</a:t>
            </a:r>
            <a:r>
              <a:rPr lang="cs-CZ" sz="2000" dirty="0" smtClean="0">
                <a:latin typeface="Palatino Linotype" pitchFamily="18" charset="0"/>
                <a:cs typeface="Courier New" pitchFamily="49" charset="0"/>
              </a:rPr>
              <a:t>: </a:t>
            </a:r>
            <a:br>
              <a:rPr lang="cs-CZ" sz="2000" dirty="0" smtClean="0">
                <a:latin typeface="Palatino Linotype" pitchFamily="18" charset="0"/>
                <a:cs typeface="Courier New" pitchFamily="49" charset="0"/>
              </a:rPr>
            </a:br>
            <a:r>
              <a:rPr lang="cs-CZ" sz="2000" dirty="0" smtClean="0">
                <a:latin typeface="Palatino Linotype" pitchFamily="18" charset="0"/>
                <a:cs typeface="Courier New" pitchFamily="49" charset="0"/>
              </a:rPr>
              <a:t>Český jazyk a literatura</a:t>
            </a:r>
            <a:br>
              <a:rPr lang="cs-CZ" sz="2000" dirty="0" smtClean="0">
                <a:latin typeface="Palatino Linotype" pitchFamily="18" charset="0"/>
                <a:cs typeface="Courier New" pitchFamily="49" charset="0"/>
              </a:rPr>
            </a:br>
            <a:r>
              <a:rPr lang="cs-CZ" sz="2000" b="1" dirty="0" smtClean="0">
                <a:latin typeface="Palatino Linotype" pitchFamily="18" charset="0"/>
                <a:cs typeface="Courier New" pitchFamily="49" charset="0"/>
              </a:rPr>
              <a:t>Ročník</a:t>
            </a:r>
            <a:r>
              <a:rPr lang="cs-CZ" sz="2000" dirty="0" smtClean="0">
                <a:latin typeface="Palatino Linotype" pitchFamily="18" charset="0"/>
                <a:cs typeface="Courier New" pitchFamily="49" charset="0"/>
              </a:rPr>
              <a:t>: </a:t>
            </a:r>
            <a:r>
              <a:rPr lang="cs-CZ" sz="2000" dirty="0" smtClean="0">
                <a:latin typeface="Palatino Linotype" pitchFamily="18" charset="0"/>
                <a:cs typeface="Courier New" pitchFamily="49" charset="0"/>
              </a:rPr>
              <a:t>6. </a:t>
            </a:r>
            <a:r>
              <a:rPr lang="cs-CZ" sz="2000" dirty="0" smtClean="0">
                <a:latin typeface="Palatino Linotype" pitchFamily="18" charset="0"/>
                <a:cs typeface="Courier New" pitchFamily="49" charset="0"/>
              </a:rPr>
              <a:t>ročník </a:t>
            </a:r>
            <a:br>
              <a:rPr lang="cs-CZ" sz="2000" dirty="0" smtClean="0">
                <a:latin typeface="Palatino Linotype" pitchFamily="18" charset="0"/>
                <a:cs typeface="Courier New" pitchFamily="49" charset="0"/>
              </a:rPr>
            </a:br>
            <a:r>
              <a:rPr lang="cs-CZ" sz="2000" b="1" dirty="0" smtClean="0">
                <a:latin typeface="Palatino Linotype" pitchFamily="18" charset="0"/>
                <a:cs typeface="Courier New" pitchFamily="49" charset="0"/>
              </a:rPr>
              <a:t>Anotace</a:t>
            </a:r>
            <a:r>
              <a:rPr lang="cs-CZ" sz="2000" dirty="0" smtClean="0">
                <a:latin typeface="Palatino Linotype" pitchFamily="18" charset="0"/>
                <a:cs typeface="Courier New" pitchFamily="49" charset="0"/>
              </a:rPr>
              <a:t>: </a:t>
            </a:r>
            <a:r>
              <a:rPr lang="cs-CZ" sz="2000" b="1" dirty="0" smtClean="0">
                <a:latin typeface="Palatino Linotype" pitchFamily="18" charset="0"/>
                <a:cs typeface="Courier New" pitchFamily="49" charset="0"/>
              </a:rPr>
              <a:t>Mark Twain</a:t>
            </a:r>
            <a:r>
              <a:rPr lang="cs-CZ" sz="2000" dirty="0" smtClean="0">
                <a:latin typeface="Palatino Linotype" pitchFamily="18" charset="0"/>
                <a:cs typeface="Courier New" pitchFamily="49" charset="0"/>
              </a:rPr>
              <a:t/>
            </a:r>
            <a:br>
              <a:rPr lang="cs-CZ" sz="2000" dirty="0" smtClean="0">
                <a:latin typeface="Palatino Linotype" pitchFamily="18" charset="0"/>
                <a:cs typeface="Courier New" pitchFamily="49" charset="0"/>
              </a:rPr>
            </a:br>
            <a:r>
              <a:rPr lang="cs-CZ" sz="2000" dirty="0" smtClean="0">
                <a:latin typeface="Palatino Linotype" pitchFamily="18" charset="0"/>
                <a:cs typeface="Courier New" pitchFamily="49" charset="0"/>
              </a:rPr>
              <a:t>životopis, </a:t>
            </a:r>
            <a:r>
              <a:rPr lang="cs-CZ" sz="2000" dirty="0" smtClean="0">
                <a:latin typeface="Palatino Linotype" pitchFamily="18" charset="0"/>
                <a:cs typeface="Courier New" pitchFamily="49" charset="0"/>
              </a:rPr>
              <a:t>romány, otázky k textu (Dobrodružství Toma Sawyera)</a:t>
            </a:r>
            <a:r>
              <a:rPr lang="cs-CZ" sz="2000" dirty="0" smtClean="0">
                <a:latin typeface="Palatino Linotype" pitchFamily="18" charset="0"/>
                <a:cs typeface="Courier New" pitchFamily="49" charset="0"/>
              </a:rPr>
              <a:t/>
            </a:r>
            <a:br>
              <a:rPr lang="cs-CZ" sz="2000" dirty="0" smtClean="0">
                <a:latin typeface="Palatino Linotype" pitchFamily="18" charset="0"/>
                <a:cs typeface="Courier New" pitchFamily="49" charset="0"/>
              </a:rPr>
            </a:br>
            <a:r>
              <a:rPr lang="cs-CZ" sz="2000" dirty="0" smtClean="0">
                <a:latin typeface="Palatino Linotype" pitchFamily="18" charset="0"/>
                <a:cs typeface="Courier New" pitchFamily="49" charset="0"/>
              </a:rPr>
              <a:t/>
            </a:r>
            <a:br>
              <a:rPr lang="cs-CZ" sz="2000" dirty="0" smtClean="0">
                <a:latin typeface="Palatino Linotype" pitchFamily="18" charset="0"/>
                <a:cs typeface="Courier New" pitchFamily="49" charset="0"/>
              </a:rPr>
            </a:br>
            <a:r>
              <a:rPr lang="cs-CZ" sz="2000" b="1" dirty="0" smtClean="0">
                <a:latin typeface="Palatino Linotype" pitchFamily="18" charset="0"/>
                <a:cs typeface="Courier New" pitchFamily="49" charset="0"/>
              </a:rPr>
              <a:t>Podpora vzdělávání v ZŠ </a:t>
            </a:r>
            <a:r>
              <a:rPr lang="cs-CZ" sz="2000" b="1" dirty="0" smtClean="0">
                <a:latin typeface="Palatino Linotype" pitchFamily="18" charset="0"/>
                <a:cs typeface="Courier New" pitchFamily="49" charset="0"/>
              </a:rPr>
              <a:t>Židlochovice, Tyršova 611</a:t>
            </a:r>
            <a:r>
              <a:rPr lang="cs-CZ" sz="2000" dirty="0" smtClean="0">
                <a:latin typeface="Palatino Linotype" pitchFamily="18" charset="0"/>
                <a:cs typeface="Courier New" pitchFamily="49" charset="0"/>
              </a:rPr>
              <a:t/>
            </a:r>
            <a:br>
              <a:rPr lang="cs-CZ" sz="2000" dirty="0" smtClean="0">
                <a:latin typeface="Palatino Linotype" pitchFamily="18" charset="0"/>
                <a:cs typeface="Courier New" pitchFamily="49" charset="0"/>
              </a:rPr>
            </a:br>
            <a:r>
              <a:rPr lang="cs-CZ" sz="2000" b="1" dirty="0" smtClean="0">
                <a:latin typeface="Palatino Linotype" pitchFamily="18" charset="0"/>
                <a:cs typeface="Courier New" pitchFamily="49" charset="0"/>
              </a:rPr>
              <a:t>Autor materiálu</a:t>
            </a:r>
            <a:r>
              <a:rPr lang="cs-CZ" sz="2000" dirty="0" smtClean="0">
                <a:latin typeface="Palatino Linotype" pitchFamily="18" charset="0"/>
                <a:cs typeface="Courier New" pitchFamily="49" charset="0"/>
              </a:rPr>
              <a:t>: Mgr. Petra Karpíšková</a:t>
            </a:r>
            <a:br>
              <a:rPr lang="cs-CZ" sz="2000" dirty="0" smtClean="0">
                <a:latin typeface="Palatino Linotype" pitchFamily="18" charset="0"/>
                <a:cs typeface="Courier New" pitchFamily="49" charset="0"/>
              </a:rPr>
            </a:br>
            <a:endParaRPr lang="cs-CZ" sz="2000" dirty="0" smtClean="0">
              <a:latin typeface="Palatino Linotype" pitchFamily="18" charset="0"/>
              <a:cs typeface="Courier New" pitchFamily="49" charset="0"/>
            </a:endParaRPr>
          </a:p>
          <a:p>
            <a:pPr>
              <a:buNone/>
            </a:pPr>
            <a:endParaRPr lang="cs-CZ" sz="3600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03848" y="2130425"/>
            <a:ext cx="5254352" cy="1470025"/>
          </a:xfrm>
        </p:spPr>
        <p:txBody>
          <a:bodyPr/>
          <a:lstStyle/>
          <a:p>
            <a:r>
              <a:rPr lang="cs-CZ" altLang="zh-CN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Mark Twain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275856" y="3356992"/>
            <a:ext cx="5544616" cy="2281808"/>
          </a:xfrm>
        </p:spPr>
        <p:txBody>
          <a:bodyPr>
            <a:normAutofit/>
          </a:bodyPr>
          <a:lstStyle/>
          <a:p>
            <a:r>
              <a:rPr lang="cs-CZ" altLang="zh-CN" sz="3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Dobrodružství Toma Sawyera</a:t>
            </a:r>
            <a:endParaRPr lang="zh-CN" altLang="en-US" sz="3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4104456" cy="792088"/>
          </a:xfrm>
        </p:spPr>
        <p:txBody>
          <a:bodyPr>
            <a:normAutofit/>
          </a:bodyPr>
          <a:lstStyle/>
          <a:p>
            <a:pPr algn="l"/>
            <a:r>
              <a:rPr lang="cs-CZ" altLang="zh-CN" sz="3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Životopis</a:t>
            </a:r>
            <a:endParaRPr lang="zh-CN" altLang="en-US" sz="3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1124744"/>
            <a:ext cx="5112568" cy="5001419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/>
              <a:t>Vlastní jméno: </a:t>
            </a:r>
          </a:p>
          <a:p>
            <a:pPr>
              <a:buNone/>
            </a:pPr>
            <a:r>
              <a:rPr lang="cs-CZ" sz="2000" dirty="0" smtClean="0"/>
              <a:t>      Samuel </a:t>
            </a:r>
            <a:r>
              <a:rPr lang="cs-CZ" sz="2000" dirty="0" err="1" smtClean="0"/>
              <a:t>Langhorne</a:t>
            </a:r>
            <a:r>
              <a:rPr lang="cs-CZ" sz="2000" dirty="0" smtClean="0"/>
              <a:t> </a:t>
            </a:r>
            <a:r>
              <a:rPr lang="cs-CZ" sz="2000" dirty="0" err="1" smtClean="0"/>
              <a:t>Clemens</a:t>
            </a:r>
            <a:r>
              <a:rPr lang="cs-CZ" sz="2000" dirty="0" smtClean="0"/>
              <a:t> </a:t>
            </a:r>
          </a:p>
          <a:p>
            <a:r>
              <a:rPr lang="cs-CZ" sz="2000" dirty="0" smtClean="0"/>
              <a:t>1835 – 1910</a:t>
            </a:r>
          </a:p>
          <a:p>
            <a:r>
              <a:rPr lang="cs-CZ" sz="2000" dirty="0" smtClean="0"/>
              <a:t>americký spisovatel</a:t>
            </a:r>
          </a:p>
          <a:p>
            <a:r>
              <a:rPr lang="cs-CZ" sz="2000" dirty="0" smtClean="0"/>
              <a:t>lodivod na řece Mississippi</a:t>
            </a:r>
          </a:p>
          <a:p>
            <a:r>
              <a:rPr lang="cs-CZ" sz="2000" dirty="0" smtClean="0"/>
              <a:t>novinář v San Francisku </a:t>
            </a:r>
          </a:p>
          <a:p>
            <a:r>
              <a:rPr lang="cs-CZ" sz="2000" dirty="0" smtClean="0"/>
              <a:t>cestoval po USA a přednášel</a:t>
            </a:r>
          </a:p>
          <a:p>
            <a:pPr>
              <a:buNone/>
            </a:pPr>
            <a:r>
              <a:rPr lang="cs-CZ" sz="2000" dirty="0" smtClean="0"/>
              <a:t>	o cizích zemích, psal cestopisy</a:t>
            </a:r>
          </a:p>
          <a:p>
            <a:r>
              <a:rPr lang="cs-CZ" sz="2000" dirty="0" smtClean="0"/>
              <a:t>v roce 1890 přišel o majetek </a:t>
            </a:r>
          </a:p>
          <a:p>
            <a:pPr>
              <a:buNone/>
            </a:pPr>
            <a:r>
              <a:rPr lang="cs-CZ" sz="2000" dirty="0" smtClean="0"/>
              <a:t>      a vlastní nakladatelství</a:t>
            </a:r>
          </a:p>
          <a:p>
            <a:r>
              <a:rPr lang="cs-CZ" sz="2000" dirty="0" smtClean="0"/>
              <a:t>začal cestovat po Novém Zélandu, </a:t>
            </a:r>
          </a:p>
          <a:p>
            <a:pPr>
              <a:buNone/>
            </a:pPr>
            <a:r>
              <a:rPr lang="cs-CZ" sz="2000" dirty="0" smtClean="0"/>
              <a:t>      Indii a Jihoafrické republice.</a:t>
            </a:r>
          </a:p>
          <a:p>
            <a:r>
              <a:rPr lang="cs-CZ" sz="2000" dirty="0" smtClean="0"/>
              <a:t>V roce </a:t>
            </a:r>
            <a:r>
              <a:rPr lang="cs-CZ" sz="2000" smtClean="0"/>
              <a:t>1924 byl vydán </a:t>
            </a:r>
            <a:r>
              <a:rPr lang="cs-CZ" sz="2000" dirty="0" smtClean="0"/>
              <a:t>vlastní životopis – </a:t>
            </a:r>
          </a:p>
          <a:p>
            <a:pPr>
              <a:buNone/>
            </a:pPr>
            <a:r>
              <a:rPr lang="cs-CZ" sz="2000" dirty="0" smtClean="0"/>
              <a:t>      zemřely mu dcery a manželka.</a:t>
            </a:r>
          </a:p>
          <a:p>
            <a:endParaRPr lang="cs-CZ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b="1175"/>
          <a:stretch>
            <a:fillRect/>
          </a:stretch>
        </p:blipFill>
        <p:spPr bwMode="auto">
          <a:xfrm>
            <a:off x="4788024" y="1124744"/>
            <a:ext cx="4125838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0047385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131840" y="332656"/>
            <a:ext cx="576064" cy="576064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Romány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403648" y="1412776"/>
          <a:ext cx="676875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Citáty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99592" y="1484785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 </a:t>
            </a:r>
            <a:endParaRPr lang="cs-CZ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899592" y="1268760"/>
          <a:ext cx="770485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3384376" cy="792088"/>
          </a:xfrm>
        </p:spPr>
        <p:txBody>
          <a:bodyPr>
            <a:noAutofit/>
          </a:bodyPr>
          <a:lstStyle/>
          <a:p>
            <a:r>
              <a:rPr lang="cs-CZ" altLang="zh-CN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Otázky </a:t>
            </a:r>
            <a:br>
              <a:rPr lang="cs-CZ" altLang="zh-CN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cs-CZ" altLang="zh-CN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k textu</a:t>
            </a:r>
            <a:endParaRPr lang="zh-CN" altLang="en-US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95936" y="836712"/>
            <a:ext cx="4824536" cy="528945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000" dirty="0" smtClean="0"/>
              <a:t>Kdo je vypravěčem příběhu?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/>
              <a:t>Má hlavní hrdina rodiče? Chtěl bys žít v rodině slečny </a:t>
            </a:r>
            <a:r>
              <a:rPr lang="cs-CZ" sz="2000" dirty="0" err="1" smtClean="0"/>
              <a:t>Watsonové</a:t>
            </a:r>
            <a:r>
              <a:rPr lang="cs-CZ" sz="20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/>
              <a:t>O čem </a:t>
            </a:r>
            <a:r>
              <a:rPr lang="cs-CZ" sz="2000" dirty="0" err="1" smtClean="0"/>
              <a:t>Huck</a:t>
            </a:r>
            <a:r>
              <a:rPr lang="cs-CZ" sz="2000" dirty="0" smtClean="0"/>
              <a:t> přemýšlí před usnutím?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/>
              <a:t>Jakou přísahu skládali členové lupičské tlupy? Kdo ji vymyslel?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/>
              <a:t>Co si myslíš o větě: </a:t>
            </a:r>
            <a:r>
              <a:rPr lang="cs-CZ" sz="2000" i="1" dirty="0" smtClean="0"/>
              <a:t>„… by </a:t>
            </a:r>
            <a:r>
              <a:rPr lang="cs-CZ" sz="2000" i="1" dirty="0" err="1" smtClean="0"/>
              <a:t>Jimovi</a:t>
            </a:r>
            <a:r>
              <a:rPr lang="cs-CZ" sz="2000" i="1" dirty="0" smtClean="0"/>
              <a:t> bylo tisíckrát lépe otrokem doma, poblíž rodiny, když už </a:t>
            </a:r>
            <a:r>
              <a:rPr lang="cs-CZ" sz="2000" b="1" i="1" dirty="0" smtClean="0"/>
              <a:t>musí</a:t>
            </a:r>
            <a:r>
              <a:rPr lang="cs-CZ" sz="2000" i="1" dirty="0" smtClean="0"/>
              <a:t> být otrokem …“?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/>
              <a:t>Která lidská práva byla porušována, když bylo zavedeno otrokářství?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/>
              <a:t>Proč </a:t>
            </a:r>
            <a:r>
              <a:rPr lang="cs-CZ" sz="2000" dirty="0" err="1" smtClean="0"/>
              <a:t>Huck</a:t>
            </a:r>
            <a:r>
              <a:rPr lang="cs-CZ" sz="2000" dirty="0" smtClean="0"/>
              <a:t> neposlal dopis slečně </a:t>
            </a:r>
            <a:r>
              <a:rPr lang="cs-CZ" sz="2000" dirty="0" err="1" smtClean="0"/>
              <a:t>Watsonové</a:t>
            </a:r>
            <a:r>
              <a:rPr lang="cs-CZ" sz="2000" dirty="0" smtClean="0"/>
              <a:t>?</a:t>
            </a:r>
          </a:p>
          <a:p>
            <a:pPr marL="457200" indent="-457200"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80928"/>
            <a:ext cx="3998256" cy="30586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Literatura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99592" y="1484785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11560" y="4437112"/>
            <a:ext cx="853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Obrázky:</a:t>
            </a:r>
          </a:p>
          <a:p>
            <a:r>
              <a:rPr lang="cs-CZ" dirty="0" smtClean="0"/>
              <a:t>http://listverse.files.wordpress.com/2008/07/twain.jpg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611560" y="119675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Dobrodružství Toma Sawyera. In </a:t>
            </a:r>
            <a:r>
              <a:rPr lang="cs-CZ" i="1" dirty="0" err="1" smtClean="0"/>
              <a:t>Wikipedia</a:t>
            </a:r>
            <a:r>
              <a:rPr lang="cs-CZ" i="1" dirty="0" smtClean="0"/>
              <a:t> : </a:t>
            </a:r>
            <a:r>
              <a:rPr lang="cs-CZ" i="1" dirty="0" err="1" smtClean="0"/>
              <a:t>the</a:t>
            </a:r>
            <a:r>
              <a:rPr lang="cs-CZ" i="1" dirty="0" smtClean="0"/>
              <a:t> free </a:t>
            </a:r>
            <a:r>
              <a:rPr lang="cs-CZ" i="1" dirty="0" err="1" smtClean="0"/>
              <a:t>encyclopedia</a:t>
            </a:r>
            <a:r>
              <a:rPr lang="cs-CZ" dirty="0" smtClean="0"/>
              <a:t> [online]. St. </a:t>
            </a:r>
            <a:r>
              <a:rPr lang="cs-CZ" dirty="0" err="1" smtClean="0"/>
              <a:t>Petersburg</a:t>
            </a:r>
            <a:r>
              <a:rPr lang="cs-CZ" dirty="0" smtClean="0"/>
              <a:t> (Florida) : </a:t>
            </a:r>
            <a:r>
              <a:rPr lang="cs-CZ" dirty="0" err="1" smtClean="0"/>
              <a:t>Wikipedia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cs-CZ" dirty="0" smtClean="0"/>
              <a:t>, 30.1.2007, last </a:t>
            </a:r>
            <a:r>
              <a:rPr lang="cs-CZ" dirty="0" err="1" smtClean="0"/>
              <a:t>modified</a:t>
            </a:r>
            <a:r>
              <a:rPr lang="cs-CZ" dirty="0" smtClean="0"/>
              <a:t> on 16.5.2011 [cit. 2011-05-23]. Dostupné z WWW: &lt;http://cs.wikipedia.org/wiki/Dobrodružství_Toma_Sawyera&gt;.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611560" y="2420888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Mark Twain. In </a:t>
            </a:r>
            <a:r>
              <a:rPr lang="cs-CZ" i="1" dirty="0" err="1" smtClean="0"/>
              <a:t>Wikipedia</a:t>
            </a:r>
            <a:r>
              <a:rPr lang="cs-CZ" i="1" dirty="0" smtClean="0"/>
              <a:t> : </a:t>
            </a:r>
            <a:r>
              <a:rPr lang="cs-CZ" i="1" dirty="0" err="1" smtClean="0"/>
              <a:t>the</a:t>
            </a:r>
            <a:r>
              <a:rPr lang="cs-CZ" i="1" dirty="0" smtClean="0"/>
              <a:t> free </a:t>
            </a:r>
            <a:r>
              <a:rPr lang="cs-CZ" i="1" dirty="0" err="1" smtClean="0"/>
              <a:t>encyclopedia</a:t>
            </a:r>
            <a:r>
              <a:rPr lang="cs-CZ" dirty="0" smtClean="0"/>
              <a:t> [online]. St. </a:t>
            </a:r>
            <a:r>
              <a:rPr lang="cs-CZ" dirty="0" err="1" smtClean="0"/>
              <a:t>Petersburg</a:t>
            </a:r>
            <a:r>
              <a:rPr lang="cs-CZ" dirty="0" smtClean="0"/>
              <a:t> (Florida) : </a:t>
            </a:r>
            <a:r>
              <a:rPr lang="cs-CZ" dirty="0" err="1" smtClean="0"/>
              <a:t>Wikipedia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cs-CZ" dirty="0" smtClean="0"/>
              <a:t>, 18.10.2005, last </a:t>
            </a:r>
            <a:r>
              <a:rPr lang="cs-CZ" dirty="0" err="1" smtClean="0"/>
              <a:t>modified</a:t>
            </a:r>
            <a:r>
              <a:rPr lang="cs-CZ" dirty="0" smtClean="0"/>
              <a:t> on 9.5.2011 [cit. 2011-05-23]. Dostupné z WWW: &lt;http://cs.wikipedia.org/wiki/Mark_Twain&gt;.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1403648" y="5517232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Rozhlasová nahrávka:</a:t>
            </a:r>
          </a:p>
          <a:p>
            <a:r>
              <a:rPr lang="cs-CZ" dirty="0" smtClean="0"/>
              <a:t>http://www.rozhlas.</a:t>
            </a:r>
            <a:r>
              <a:rPr lang="cs-CZ" dirty="0" err="1" smtClean="0"/>
              <a:t>cz</a:t>
            </a:r>
            <a:r>
              <a:rPr lang="cs-CZ" dirty="0" smtClean="0"/>
              <a:t>/</a:t>
            </a:r>
            <a:r>
              <a:rPr lang="cs-CZ" dirty="0" err="1" smtClean="0"/>
              <a:t>radio</a:t>
            </a:r>
            <a:r>
              <a:rPr lang="cs-CZ" dirty="0" smtClean="0"/>
              <a:t>_</a:t>
            </a:r>
            <a:r>
              <a:rPr lang="cs-CZ" dirty="0" err="1" smtClean="0"/>
              <a:t>cesko</a:t>
            </a:r>
            <a:r>
              <a:rPr lang="cs-CZ" dirty="0" smtClean="0"/>
              <a:t>/</a:t>
            </a:r>
            <a:r>
              <a:rPr lang="cs-CZ" dirty="0" err="1" smtClean="0"/>
              <a:t>vyroci</a:t>
            </a:r>
            <a:r>
              <a:rPr lang="cs-CZ" dirty="0" smtClean="0"/>
              <a:t>/_zprava/298235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611560" y="501317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monarchknights.com</a:t>
            </a:r>
            <a:r>
              <a:rPr lang="cs-CZ" dirty="0" smtClean="0"/>
              <a:t>/</a:t>
            </a:r>
            <a:r>
              <a:rPr lang="cs-CZ" dirty="0" err="1" smtClean="0"/>
              <a:t>teacherwebpages</a:t>
            </a:r>
            <a:r>
              <a:rPr lang="cs-CZ" dirty="0" smtClean="0"/>
              <a:t>/</a:t>
            </a:r>
            <a:r>
              <a:rPr lang="cs-CZ" dirty="0" err="1" smtClean="0"/>
              <a:t>wicht</a:t>
            </a:r>
            <a:r>
              <a:rPr lang="cs-CZ" dirty="0" smtClean="0"/>
              <a:t>/</a:t>
            </a:r>
            <a:r>
              <a:rPr lang="cs-CZ" dirty="0" err="1" smtClean="0"/>
              <a:t>images</a:t>
            </a:r>
            <a:r>
              <a:rPr lang="cs-CZ" dirty="0" smtClean="0"/>
              <a:t>/amchpu2.preview.gif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611560" y="3284984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KUPCOVÁ, Helena; ČEŇKOVÁ, Jana. </a:t>
            </a:r>
            <a:r>
              <a:rPr lang="cs-CZ" i="1" dirty="0" smtClean="0"/>
              <a:t>Příběhy</a:t>
            </a:r>
            <a:r>
              <a:rPr lang="cs-CZ" dirty="0" smtClean="0"/>
              <a:t>. Praha : </a:t>
            </a:r>
            <a:r>
              <a:rPr lang="cs-CZ" dirty="0" err="1" smtClean="0"/>
              <a:t>Scientia</a:t>
            </a:r>
            <a:r>
              <a:rPr lang="cs-CZ" dirty="0" smtClean="0"/>
              <a:t>, 1994. 350 s. ISBN 80-85827-30-1.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611560" y="3789040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Citáty:</a:t>
            </a:r>
          </a:p>
          <a:p>
            <a:r>
              <a:rPr lang="cs-CZ" dirty="0" smtClean="0"/>
              <a:t>http://citaty.net/autori/mark-twain/?page=1</a:t>
            </a:r>
            <a:endParaRPr lang="cs-CZ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n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Fence</Template>
  <TotalTime>169</TotalTime>
  <Words>254</Words>
  <Application>Microsoft Office PowerPoint</Application>
  <PresentationFormat>Předvádění na obrazovce (4:3)</PresentationFormat>
  <Paragraphs>58</Paragraphs>
  <Slides>7</Slides>
  <Notes>2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Fence</vt:lpstr>
      <vt:lpstr>Snímek 1</vt:lpstr>
      <vt:lpstr>Mark Twain</vt:lpstr>
      <vt:lpstr> Životopis</vt:lpstr>
      <vt:lpstr>Romány</vt:lpstr>
      <vt:lpstr>Citáty</vt:lpstr>
      <vt:lpstr>Otázky  k textu</vt:lpstr>
      <vt:lpstr>Literatura</vt:lpstr>
    </vt:vector>
  </TitlesOfParts>
  <Company>ZŠ Židlochovice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karpiskovap</dc:creator>
  <cp:lastModifiedBy>karpiskovap</cp:lastModifiedBy>
  <cp:revision>9</cp:revision>
  <dcterms:created xsi:type="dcterms:W3CDTF">2010-10-15T13:34:36Z</dcterms:created>
  <dcterms:modified xsi:type="dcterms:W3CDTF">2012-08-16T16:26:24Z</dcterms:modified>
</cp:coreProperties>
</file>