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A2E"/>
    <a:srgbClr val="1DCA14"/>
    <a:srgbClr val="FFFFFF"/>
    <a:srgbClr val="FF9900"/>
    <a:srgbClr val="72AF2F"/>
    <a:srgbClr val="003366"/>
    <a:srgbClr val="336699"/>
    <a:srgbClr val="0000CC"/>
    <a:srgbClr val="003399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87D7B-5FEC-45D8-947D-2F2E10030C65}" type="doc">
      <dgm:prSet loTypeId="urn:microsoft.com/office/officeart/2005/8/layout/default" loCatId="list" qsTypeId="urn:microsoft.com/office/officeart/2005/8/quickstyle/3d6" qsCatId="3D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3E6F68CD-C704-4D04-B7F7-DC946194F630}">
      <dgm:prSet phldrT="[Text]"/>
      <dgm:spPr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Hoši  </a:t>
          </a:r>
        </a:p>
        <a:p>
          <a:r>
            <a:rPr lang="cs-CZ" b="1" dirty="0" smtClean="0">
              <a:latin typeface="Book Antiqua" pitchFamily="18" charset="0"/>
            </a:rPr>
            <a:t>od Bobří řeky </a:t>
          </a:r>
          <a:r>
            <a:rPr lang="cs-CZ" b="0" dirty="0" smtClean="0">
              <a:latin typeface="Book Antiqua" pitchFamily="18" charset="0"/>
            </a:rPr>
            <a:t>(1937)</a:t>
          </a:r>
          <a:endParaRPr lang="cs-CZ" b="0" dirty="0">
            <a:latin typeface="Book Antiqua" pitchFamily="18" charset="0"/>
          </a:endParaRPr>
        </a:p>
      </dgm:t>
    </dgm:pt>
    <dgm:pt modelId="{9907B61A-4907-40DD-AC9E-4289E39F823B}" type="parTrans" cxnId="{A2AD7C90-CF3D-42F8-B19D-0FF15B44153C}">
      <dgm:prSet/>
      <dgm:spPr/>
      <dgm:t>
        <a:bodyPr/>
        <a:lstStyle/>
        <a:p>
          <a:endParaRPr lang="cs-CZ"/>
        </a:p>
      </dgm:t>
    </dgm:pt>
    <dgm:pt modelId="{9B998A4C-0DE5-4205-8D74-09F263748C65}" type="sibTrans" cxnId="{A2AD7C90-CF3D-42F8-B19D-0FF15B44153C}">
      <dgm:prSet/>
      <dgm:spPr/>
      <dgm:t>
        <a:bodyPr/>
        <a:lstStyle/>
        <a:p>
          <a:endParaRPr lang="cs-CZ"/>
        </a:p>
      </dgm:t>
    </dgm:pt>
    <dgm:pt modelId="{4DC19C05-88E2-4DFB-9A35-700B0BD4825A}">
      <dgm:prSet phldrT="[Text]"/>
      <dgm:spPr>
        <a:solidFill>
          <a:srgbClr val="BBFA2E"/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Chata     </a:t>
          </a:r>
        </a:p>
        <a:p>
          <a:r>
            <a:rPr lang="cs-CZ" b="1" dirty="0" smtClean="0">
              <a:latin typeface="Book Antiqua" pitchFamily="18" charset="0"/>
            </a:rPr>
            <a:t> v Jezerní kotlině </a:t>
          </a:r>
        </a:p>
        <a:p>
          <a:r>
            <a:rPr lang="cs-CZ" b="0" dirty="0" smtClean="0">
              <a:latin typeface="Book Antiqua" pitchFamily="18" charset="0"/>
            </a:rPr>
            <a:t>(1939)</a:t>
          </a:r>
          <a:endParaRPr lang="cs-CZ" b="0" dirty="0">
            <a:latin typeface="Book Antiqua" pitchFamily="18" charset="0"/>
          </a:endParaRPr>
        </a:p>
      </dgm:t>
    </dgm:pt>
    <dgm:pt modelId="{2121EE52-73FC-4E40-ADDA-5D462B6DE9FC}" type="parTrans" cxnId="{E6A18147-2F78-4427-88BE-B59E39A129F3}">
      <dgm:prSet/>
      <dgm:spPr/>
      <dgm:t>
        <a:bodyPr/>
        <a:lstStyle/>
        <a:p>
          <a:endParaRPr lang="cs-CZ"/>
        </a:p>
      </dgm:t>
    </dgm:pt>
    <dgm:pt modelId="{0D63E251-2051-4680-B126-5B70B35908B6}" type="sibTrans" cxnId="{E6A18147-2F78-4427-88BE-B59E39A129F3}">
      <dgm:prSet/>
      <dgm:spPr/>
      <dgm:t>
        <a:bodyPr/>
        <a:lstStyle/>
        <a:p>
          <a:endParaRPr lang="cs-CZ"/>
        </a:p>
      </dgm:t>
    </dgm:pt>
    <dgm:pt modelId="{D64BD5E4-000F-4CA0-ABB0-84D5CC768531}">
      <dgm:prSet phldrT="[Text]"/>
      <dgm:spPr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Záhada hlavolamu </a:t>
          </a:r>
        </a:p>
        <a:p>
          <a:r>
            <a:rPr lang="cs-CZ" b="0" dirty="0" smtClean="0">
              <a:latin typeface="Book Antiqua" pitchFamily="18" charset="0"/>
            </a:rPr>
            <a:t>(1941)</a:t>
          </a:r>
          <a:endParaRPr lang="cs-CZ" b="0" dirty="0">
            <a:latin typeface="Book Antiqua" pitchFamily="18" charset="0"/>
          </a:endParaRPr>
        </a:p>
      </dgm:t>
    </dgm:pt>
    <dgm:pt modelId="{CE26771F-CDBA-403F-8B14-8F68365C4308}" type="parTrans" cxnId="{44961737-BDA6-40FA-9602-EE7EB5052A60}">
      <dgm:prSet/>
      <dgm:spPr/>
      <dgm:t>
        <a:bodyPr/>
        <a:lstStyle/>
        <a:p>
          <a:endParaRPr lang="cs-CZ"/>
        </a:p>
      </dgm:t>
    </dgm:pt>
    <dgm:pt modelId="{EC1FDEF0-7A72-446F-942A-6654D8EC786A}" type="sibTrans" cxnId="{44961737-BDA6-40FA-9602-EE7EB5052A60}">
      <dgm:prSet/>
      <dgm:spPr/>
      <dgm:t>
        <a:bodyPr/>
        <a:lstStyle/>
        <a:p>
          <a:endParaRPr lang="cs-CZ"/>
        </a:p>
      </dgm:t>
    </dgm:pt>
    <dgm:pt modelId="{C0895482-221A-4901-8E48-032285F59BEE}">
      <dgm:prSet phldrT="[Text]"/>
      <dgm:spPr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Stínadla se bouří </a:t>
          </a:r>
          <a:r>
            <a:rPr lang="cs-CZ" b="0" dirty="0" smtClean="0">
              <a:latin typeface="Book Antiqua" pitchFamily="18" charset="0"/>
            </a:rPr>
            <a:t>(1947)</a:t>
          </a:r>
          <a:endParaRPr lang="cs-CZ" b="0" dirty="0">
            <a:latin typeface="Book Antiqua" pitchFamily="18" charset="0"/>
          </a:endParaRPr>
        </a:p>
      </dgm:t>
    </dgm:pt>
    <dgm:pt modelId="{232BBF33-04F1-4D61-96E5-455C990BDDC1}" type="parTrans" cxnId="{49D78A4D-2728-4A54-8457-0432E2980426}">
      <dgm:prSet/>
      <dgm:spPr/>
      <dgm:t>
        <a:bodyPr/>
        <a:lstStyle/>
        <a:p>
          <a:endParaRPr lang="cs-CZ"/>
        </a:p>
      </dgm:t>
    </dgm:pt>
    <dgm:pt modelId="{119DAA7D-7941-4F19-BB5A-41E9E8040F11}" type="sibTrans" cxnId="{49D78A4D-2728-4A54-8457-0432E2980426}">
      <dgm:prSet/>
      <dgm:spPr/>
      <dgm:t>
        <a:bodyPr/>
        <a:lstStyle/>
        <a:p>
          <a:endParaRPr lang="cs-CZ"/>
        </a:p>
      </dgm:t>
    </dgm:pt>
    <dgm:pt modelId="{2E8A1436-496B-47DF-8D60-2BB12D8D2718}">
      <dgm:prSet phldrT="[Text]"/>
      <dgm:spPr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b="1" dirty="0" smtClean="0">
              <a:latin typeface="Book Antiqua" pitchFamily="18" charset="0"/>
            </a:rPr>
            <a:t>Rychlé šípy </a:t>
          </a:r>
          <a:r>
            <a:rPr lang="cs-CZ" b="0" dirty="0" smtClean="0">
              <a:latin typeface="Book Antiqua" pitchFamily="18" charset="0"/>
            </a:rPr>
            <a:t>(1998)</a:t>
          </a:r>
          <a:endParaRPr lang="cs-CZ" b="0" dirty="0">
            <a:latin typeface="Book Antiqua" pitchFamily="18" charset="0"/>
          </a:endParaRPr>
        </a:p>
      </dgm:t>
    </dgm:pt>
    <dgm:pt modelId="{0F3C9010-D253-4C64-846D-70DE95553278}" type="parTrans" cxnId="{6C89D607-5D6D-4E68-A8FD-2A5F388E01FB}">
      <dgm:prSet/>
      <dgm:spPr/>
      <dgm:t>
        <a:bodyPr/>
        <a:lstStyle/>
        <a:p>
          <a:endParaRPr lang="cs-CZ"/>
        </a:p>
      </dgm:t>
    </dgm:pt>
    <dgm:pt modelId="{792B9D10-06D3-43A4-A185-477F99B6DBD4}" type="sibTrans" cxnId="{6C89D607-5D6D-4E68-A8FD-2A5F388E01FB}">
      <dgm:prSet/>
      <dgm:spPr/>
      <dgm:t>
        <a:bodyPr/>
        <a:lstStyle/>
        <a:p>
          <a:endParaRPr lang="cs-CZ"/>
        </a:p>
      </dgm:t>
    </dgm:pt>
    <dgm:pt modelId="{DD37EB83-F6F2-439F-B4EE-B0532235D289}" type="pres">
      <dgm:prSet presAssocID="{FB187D7B-5FEC-45D8-947D-2F2E10030C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2F4CE8F-8A0E-4BF0-AEF1-55B50558FB85}" type="pres">
      <dgm:prSet presAssocID="{3E6F68CD-C704-4D04-B7F7-DC946194F6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61B348-4893-454E-8E8E-B90F091B04E4}" type="pres">
      <dgm:prSet presAssocID="{9B998A4C-0DE5-4205-8D74-09F263748C65}" presName="sibTrans" presStyleCnt="0"/>
      <dgm:spPr/>
    </dgm:pt>
    <dgm:pt modelId="{D2FB57E5-3B17-4B40-9862-C6CAA7544B1D}" type="pres">
      <dgm:prSet presAssocID="{4DC19C05-88E2-4DFB-9A35-700B0BD482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F0686-4FD2-43C1-915B-094120A4EC24}" type="pres">
      <dgm:prSet presAssocID="{0D63E251-2051-4680-B126-5B70B35908B6}" presName="sibTrans" presStyleCnt="0"/>
      <dgm:spPr/>
    </dgm:pt>
    <dgm:pt modelId="{E3266064-30FB-4E3D-86C8-652DA94B4E08}" type="pres">
      <dgm:prSet presAssocID="{D64BD5E4-000F-4CA0-ABB0-84D5CC7685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A6AE33-A6EE-421A-9262-CDD14E14C2B7}" type="pres">
      <dgm:prSet presAssocID="{EC1FDEF0-7A72-446F-942A-6654D8EC786A}" presName="sibTrans" presStyleCnt="0"/>
      <dgm:spPr/>
    </dgm:pt>
    <dgm:pt modelId="{2A52EB20-CF28-4029-8EFA-BA29A37ADE3E}" type="pres">
      <dgm:prSet presAssocID="{C0895482-221A-4901-8E48-032285F59BE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59C1ED-24A8-45C4-8788-949A3312EA1F}" type="pres">
      <dgm:prSet presAssocID="{119DAA7D-7941-4F19-BB5A-41E9E8040F11}" presName="sibTrans" presStyleCnt="0"/>
      <dgm:spPr/>
    </dgm:pt>
    <dgm:pt modelId="{ECEA243B-97E6-4F59-B1FD-807A942C76F0}" type="pres">
      <dgm:prSet presAssocID="{2E8A1436-496B-47DF-8D60-2BB12D8D27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7B1449-B39C-4144-BB08-786AC507DF62}" type="presOf" srcId="{2E8A1436-496B-47DF-8D60-2BB12D8D2718}" destId="{ECEA243B-97E6-4F59-B1FD-807A942C76F0}" srcOrd="0" destOrd="0" presId="urn:microsoft.com/office/officeart/2005/8/layout/default"/>
    <dgm:cxn modelId="{6B5823C2-2699-4B2F-B75D-AE184F27BEA2}" type="presOf" srcId="{C0895482-221A-4901-8E48-032285F59BEE}" destId="{2A52EB20-CF28-4029-8EFA-BA29A37ADE3E}" srcOrd="0" destOrd="0" presId="urn:microsoft.com/office/officeart/2005/8/layout/default"/>
    <dgm:cxn modelId="{49D78A4D-2728-4A54-8457-0432E2980426}" srcId="{FB187D7B-5FEC-45D8-947D-2F2E10030C65}" destId="{C0895482-221A-4901-8E48-032285F59BEE}" srcOrd="3" destOrd="0" parTransId="{232BBF33-04F1-4D61-96E5-455C990BDDC1}" sibTransId="{119DAA7D-7941-4F19-BB5A-41E9E8040F11}"/>
    <dgm:cxn modelId="{C3D06BE5-BB78-41B9-AB8F-2AD508B6F0C9}" type="presOf" srcId="{FB187D7B-5FEC-45D8-947D-2F2E10030C65}" destId="{DD37EB83-F6F2-439F-B4EE-B0532235D289}" srcOrd="0" destOrd="0" presId="urn:microsoft.com/office/officeart/2005/8/layout/default"/>
    <dgm:cxn modelId="{A2AD7C90-CF3D-42F8-B19D-0FF15B44153C}" srcId="{FB187D7B-5FEC-45D8-947D-2F2E10030C65}" destId="{3E6F68CD-C704-4D04-B7F7-DC946194F630}" srcOrd="0" destOrd="0" parTransId="{9907B61A-4907-40DD-AC9E-4289E39F823B}" sibTransId="{9B998A4C-0DE5-4205-8D74-09F263748C65}"/>
    <dgm:cxn modelId="{79AC4F9C-2AD5-490B-8B4F-C53EDB5224F2}" type="presOf" srcId="{D64BD5E4-000F-4CA0-ABB0-84D5CC768531}" destId="{E3266064-30FB-4E3D-86C8-652DA94B4E08}" srcOrd="0" destOrd="0" presId="urn:microsoft.com/office/officeart/2005/8/layout/default"/>
    <dgm:cxn modelId="{A204C366-8FDE-468F-AEF2-62ADD39C52B5}" type="presOf" srcId="{3E6F68CD-C704-4D04-B7F7-DC946194F630}" destId="{82F4CE8F-8A0E-4BF0-AEF1-55B50558FB85}" srcOrd="0" destOrd="0" presId="urn:microsoft.com/office/officeart/2005/8/layout/default"/>
    <dgm:cxn modelId="{6C89D607-5D6D-4E68-A8FD-2A5F388E01FB}" srcId="{FB187D7B-5FEC-45D8-947D-2F2E10030C65}" destId="{2E8A1436-496B-47DF-8D60-2BB12D8D2718}" srcOrd="4" destOrd="0" parTransId="{0F3C9010-D253-4C64-846D-70DE95553278}" sibTransId="{792B9D10-06D3-43A4-A185-477F99B6DBD4}"/>
    <dgm:cxn modelId="{2CA194B5-6EDB-4D10-8CD6-D39B32CC07A5}" type="presOf" srcId="{4DC19C05-88E2-4DFB-9A35-700B0BD4825A}" destId="{D2FB57E5-3B17-4B40-9862-C6CAA7544B1D}" srcOrd="0" destOrd="0" presId="urn:microsoft.com/office/officeart/2005/8/layout/default"/>
    <dgm:cxn modelId="{44961737-BDA6-40FA-9602-EE7EB5052A60}" srcId="{FB187D7B-5FEC-45D8-947D-2F2E10030C65}" destId="{D64BD5E4-000F-4CA0-ABB0-84D5CC768531}" srcOrd="2" destOrd="0" parTransId="{CE26771F-CDBA-403F-8B14-8F68365C4308}" sibTransId="{EC1FDEF0-7A72-446F-942A-6654D8EC786A}"/>
    <dgm:cxn modelId="{E6A18147-2F78-4427-88BE-B59E39A129F3}" srcId="{FB187D7B-5FEC-45D8-947D-2F2E10030C65}" destId="{4DC19C05-88E2-4DFB-9A35-700B0BD4825A}" srcOrd="1" destOrd="0" parTransId="{2121EE52-73FC-4E40-ADDA-5D462B6DE9FC}" sibTransId="{0D63E251-2051-4680-B126-5B70B35908B6}"/>
    <dgm:cxn modelId="{A19027EA-34F1-4C1D-9D0C-B6081DBAD4E4}" type="presParOf" srcId="{DD37EB83-F6F2-439F-B4EE-B0532235D289}" destId="{82F4CE8F-8A0E-4BF0-AEF1-55B50558FB85}" srcOrd="0" destOrd="0" presId="urn:microsoft.com/office/officeart/2005/8/layout/default"/>
    <dgm:cxn modelId="{AD50D9CD-648F-4004-9266-03C227A387AD}" type="presParOf" srcId="{DD37EB83-F6F2-439F-B4EE-B0532235D289}" destId="{9861B348-4893-454E-8E8E-B90F091B04E4}" srcOrd="1" destOrd="0" presId="urn:microsoft.com/office/officeart/2005/8/layout/default"/>
    <dgm:cxn modelId="{29FBF6A3-5DE8-4C29-A531-30EC5BBF1D01}" type="presParOf" srcId="{DD37EB83-F6F2-439F-B4EE-B0532235D289}" destId="{D2FB57E5-3B17-4B40-9862-C6CAA7544B1D}" srcOrd="2" destOrd="0" presId="urn:microsoft.com/office/officeart/2005/8/layout/default"/>
    <dgm:cxn modelId="{87D16015-6054-4A7B-AE1A-18617898EB9D}" type="presParOf" srcId="{DD37EB83-F6F2-439F-B4EE-B0532235D289}" destId="{84CF0686-4FD2-43C1-915B-094120A4EC24}" srcOrd="3" destOrd="0" presId="urn:microsoft.com/office/officeart/2005/8/layout/default"/>
    <dgm:cxn modelId="{04F771F1-28E1-4A75-827E-F39FB6FD85C3}" type="presParOf" srcId="{DD37EB83-F6F2-439F-B4EE-B0532235D289}" destId="{E3266064-30FB-4E3D-86C8-652DA94B4E08}" srcOrd="4" destOrd="0" presId="urn:microsoft.com/office/officeart/2005/8/layout/default"/>
    <dgm:cxn modelId="{4C530A2D-17D9-45A2-BA86-EEBA7959F4CB}" type="presParOf" srcId="{DD37EB83-F6F2-439F-B4EE-B0532235D289}" destId="{01A6AE33-A6EE-421A-9262-CDD14E14C2B7}" srcOrd="5" destOrd="0" presId="urn:microsoft.com/office/officeart/2005/8/layout/default"/>
    <dgm:cxn modelId="{3AEB8674-B6B7-431D-8D66-100169CF33F0}" type="presParOf" srcId="{DD37EB83-F6F2-439F-B4EE-B0532235D289}" destId="{2A52EB20-CF28-4029-8EFA-BA29A37ADE3E}" srcOrd="6" destOrd="0" presId="urn:microsoft.com/office/officeart/2005/8/layout/default"/>
    <dgm:cxn modelId="{57724F81-A30A-4C3C-B403-BBC5085377BD}" type="presParOf" srcId="{DD37EB83-F6F2-439F-B4EE-B0532235D289}" destId="{E059C1ED-24A8-45C4-8788-949A3312EA1F}" srcOrd="7" destOrd="0" presId="urn:microsoft.com/office/officeart/2005/8/layout/default"/>
    <dgm:cxn modelId="{4F00705B-3360-4D6C-955E-C06F679A1426}" type="presParOf" srcId="{DD37EB83-F6F2-439F-B4EE-B0532235D289}" destId="{ECEA243B-97E6-4F59-B1FD-807A942C76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F4CE8F-8A0E-4BF0-AEF1-55B50558FB85}">
      <dsp:nvSpPr>
        <dsp:cNvPr id="0" name=""/>
        <dsp:cNvSpPr/>
      </dsp:nvSpPr>
      <dsp:spPr>
        <a:xfrm>
          <a:off x="813" y="91907"/>
          <a:ext cx="3170764" cy="1902458"/>
        </a:xfrm>
        <a:prstGeom prst="rect">
          <a:avLst/>
        </a:prstGeom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Hoši 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od Bobří řeky </a:t>
          </a:r>
          <a:r>
            <a:rPr lang="cs-CZ" sz="2900" b="0" kern="1200" dirty="0" smtClean="0">
              <a:latin typeface="Book Antiqua" pitchFamily="18" charset="0"/>
            </a:rPr>
            <a:t>(1937)</a:t>
          </a:r>
          <a:endParaRPr lang="cs-CZ" sz="2900" b="0" kern="1200" dirty="0">
            <a:latin typeface="Book Antiqua" pitchFamily="18" charset="0"/>
          </a:endParaRPr>
        </a:p>
      </dsp:txBody>
      <dsp:txXfrm>
        <a:off x="813" y="91907"/>
        <a:ext cx="3170764" cy="1902458"/>
      </dsp:txXfrm>
    </dsp:sp>
    <dsp:sp modelId="{D2FB57E5-3B17-4B40-9862-C6CAA7544B1D}">
      <dsp:nvSpPr>
        <dsp:cNvPr id="0" name=""/>
        <dsp:cNvSpPr/>
      </dsp:nvSpPr>
      <dsp:spPr>
        <a:xfrm>
          <a:off x="3488654" y="91907"/>
          <a:ext cx="3170764" cy="1902458"/>
        </a:xfrm>
        <a:prstGeom prst="rect">
          <a:avLst/>
        </a:prstGeom>
        <a:solidFill>
          <a:srgbClr val="BBFA2E"/>
        </a:solidFill>
        <a:ln>
          <a:solidFill>
            <a:schemeClr val="bg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Chata    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 v Jezerní kotlině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 dirty="0" smtClean="0">
              <a:latin typeface="Book Antiqua" pitchFamily="18" charset="0"/>
            </a:rPr>
            <a:t>(1939)</a:t>
          </a:r>
          <a:endParaRPr lang="cs-CZ" sz="2900" b="0" kern="1200" dirty="0">
            <a:latin typeface="Book Antiqua" pitchFamily="18" charset="0"/>
          </a:endParaRPr>
        </a:p>
      </dsp:txBody>
      <dsp:txXfrm>
        <a:off x="3488654" y="91907"/>
        <a:ext cx="3170764" cy="1902458"/>
      </dsp:txXfrm>
    </dsp:sp>
    <dsp:sp modelId="{E3266064-30FB-4E3D-86C8-652DA94B4E08}">
      <dsp:nvSpPr>
        <dsp:cNvPr id="0" name=""/>
        <dsp:cNvSpPr/>
      </dsp:nvSpPr>
      <dsp:spPr>
        <a:xfrm>
          <a:off x="813" y="2311442"/>
          <a:ext cx="3170764" cy="1902458"/>
        </a:xfrm>
        <a:prstGeom prst="rect">
          <a:avLst/>
        </a:prstGeom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Záhada hlavolamu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0" kern="1200" dirty="0" smtClean="0">
              <a:latin typeface="Book Antiqua" pitchFamily="18" charset="0"/>
            </a:rPr>
            <a:t>(1941)</a:t>
          </a:r>
          <a:endParaRPr lang="cs-CZ" sz="2900" b="0" kern="1200" dirty="0">
            <a:latin typeface="Book Antiqua" pitchFamily="18" charset="0"/>
          </a:endParaRPr>
        </a:p>
      </dsp:txBody>
      <dsp:txXfrm>
        <a:off x="813" y="2311442"/>
        <a:ext cx="3170764" cy="1902458"/>
      </dsp:txXfrm>
    </dsp:sp>
    <dsp:sp modelId="{2A52EB20-CF28-4029-8EFA-BA29A37ADE3E}">
      <dsp:nvSpPr>
        <dsp:cNvPr id="0" name=""/>
        <dsp:cNvSpPr/>
      </dsp:nvSpPr>
      <dsp:spPr>
        <a:xfrm>
          <a:off x="3488654" y="2311442"/>
          <a:ext cx="3170764" cy="1902458"/>
        </a:xfrm>
        <a:prstGeom prst="rect">
          <a:avLst/>
        </a:prstGeom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Stínadla se bouří </a:t>
          </a:r>
          <a:r>
            <a:rPr lang="cs-CZ" sz="2900" b="0" kern="1200" dirty="0" smtClean="0">
              <a:latin typeface="Book Antiqua" pitchFamily="18" charset="0"/>
            </a:rPr>
            <a:t>(1947)</a:t>
          </a:r>
          <a:endParaRPr lang="cs-CZ" sz="2900" b="0" kern="1200" dirty="0">
            <a:latin typeface="Book Antiqua" pitchFamily="18" charset="0"/>
          </a:endParaRPr>
        </a:p>
      </dsp:txBody>
      <dsp:txXfrm>
        <a:off x="3488654" y="2311442"/>
        <a:ext cx="3170764" cy="1902458"/>
      </dsp:txXfrm>
    </dsp:sp>
    <dsp:sp modelId="{ECEA243B-97E6-4F59-B1FD-807A942C76F0}">
      <dsp:nvSpPr>
        <dsp:cNvPr id="0" name=""/>
        <dsp:cNvSpPr/>
      </dsp:nvSpPr>
      <dsp:spPr>
        <a:xfrm>
          <a:off x="1744733" y="4530977"/>
          <a:ext cx="3170764" cy="1902458"/>
        </a:xfrm>
        <a:prstGeom prst="rect">
          <a:avLst/>
        </a:prstGeom>
        <a:solidFill>
          <a:srgbClr val="BBFA2E">
            <a:alpha val="80000"/>
          </a:srgbClr>
        </a:solidFill>
        <a:ln>
          <a:solidFill>
            <a:schemeClr val="bg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Rychlé šípy </a:t>
          </a:r>
          <a:r>
            <a:rPr lang="cs-CZ" sz="2900" b="0" kern="1200" dirty="0" smtClean="0">
              <a:latin typeface="Book Antiqua" pitchFamily="18" charset="0"/>
            </a:rPr>
            <a:t>(1998)</a:t>
          </a:r>
          <a:endParaRPr lang="cs-CZ" sz="2900" b="0" kern="1200" dirty="0">
            <a:latin typeface="Book Antiqua" pitchFamily="18" charset="0"/>
          </a:endParaRPr>
        </a:p>
      </dsp:txBody>
      <dsp:txXfrm>
        <a:off x="1744733" y="4530977"/>
        <a:ext cx="3170764" cy="1902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>
                <a:latin typeface="Segoe Print" pitchFamily="2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Segoe Print" pitchFamily="2" charset="0"/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17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C0C0C0"/>
                </a:solidFill>
              </a:defRPr>
            </a:lvl1pPr>
          </a:lstStyle>
          <a:p>
            <a:r>
              <a:rPr lang="en-US"/>
              <a:t>Designed by TheTemplateMart.com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416824" cy="216024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Jaroslav </a:t>
            </a:r>
            <a:r>
              <a:rPr lang="cs-CZ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Foglar</a:t>
            </a: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Hoši od Bobří řeky</a:t>
            </a:r>
            <a:endParaRPr lang="cs-CZ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779912" y="836713"/>
            <a:ext cx="4906888" cy="424847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	</a:t>
            </a: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Vzdělávací </a:t>
            </a: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oblast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Jazyk a jazyková komunikace</a:t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Vyučovací předmět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Český jazyk a literatura</a:t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Ročník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6. 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ročník </a:t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Anotace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: </a:t>
            </a: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Jaroslav </a:t>
            </a:r>
            <a:r>
              <a:rPr lang="cs-CZ" sz="1800" b="1" dirty="0" err="1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Foglar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životopis a romány autora</a:t>
            </a:r>
            <a:r>
              <a:rPr lang="cs-CZ" sz="180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, pracovní list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Podpora vzdělávání v ZŠ </a:t>
            </a: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Židlochovice, Tyršova 611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r>
              <a:rPr lang="cs-CZ" sz="1800" b="1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Autor materiálu</a:t>
            </a:r>
            <a:r>
              <a:rPr lang="cs-CZ" sz="18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>: Mgr. Petra Karpíšková</a:t>
            </a:r>
            <a:r>
              <a:rPr lang="cs-CZ" sz="24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  <a:t/>
            </a:r>
            <a:br>
              <a:rPr lang="cs-CZ" sz="2400" dirty="0" smtClean="0">
                <a:solidFill>
                  <a:schemeClr val="tx1"/>
                </a:solidFill>
                <a:latin typeface="Palatino Linotype" pitchFamily="18" charset="0"/>
                <a:cs typeface="Courier New" pitchFamily="49" charset="0"/>
              </a:rPr>
            </a:br>
            <a:endParaRPr lang="cs-CZ" sz="2400" dirty="0" smtClean="0">
              <a:solidFill>
                <a:schemeClr val="tx1"/>
              </a:solidFill>
              <a:latin typeface="Palatino Linotype" pitchFamily="18" charset="0"/>
              <a:cs typeface="Courier New" pitchFamily="49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620000" cy="513928"/>
          </a:xfrm>
        </p:spPr>
        <p:txBody>
          <a:bodyPr/>
          <a:lstStyle/>
          <a:p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Životopis</a:t>
            </a:r>
            <a:endParaRPr lang="cs-C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Zástupný symbol pro obsah 4" descr="Hoš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298" b="57476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3312368" cy="4335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BFA2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611560" y="40466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Jaroslav </a:t>
            </a:r>
            <a:r>
              <a:rPr lang="cs-CZ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Foglar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060848"/>
            <a:ext cx="5544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Book Antiqua" pitchFamily="18" charset="0"/>
              </a:rPr>
              <a:t>1907 – 1999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Book Antiqua" pitchFamily="18" charset="0"/>
              </a:rPr>
              <a:t>přezdívka Jestřáb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Book Antiqua" pitchFamily="18" charset="0"/>
              </a:rPr>
              <a:t>vedl skautský oddíl </a:t>
            </a:r>
          </a:p>
          <a:p>
            <a:r>
              <a:rPr lang="cs-CZ" sz="2400" dirty="0" smtClean="0">
                <a:latin typeface="Book Antiqua" pitchFamily="18" charset="0"/>
              </a:rPr>
              <a:t>   Pražská Dvojka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Book Antiqua" pitchFamily="18" charset="0"/>
              </a:rPr>
              <a:t>redaktor časopisů Junák, Vpřed,  </a:t>
            </a:r>
          </a:p>
          <a:p>
            <a:r>
              <a:rPr lang="cs-CZ" sz="2400" dirty="0" smtClean="0">
                <a:latin typeface="Book Antiqua" pitchFamily="18" charset="0"/>
              </a:rPr>
              <a:t>   Mladý hlasatel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Book Antiqua" pitchFamily="18" charset="0"/>
              </a:rPr>
              <a:t>za komunistického režimu téměř</a:t>
            </a:r>
          </a:p>
          <a:p>
            <a:r>
              <a:rPr lang="cs-CZ" sz="2400" dirty="0" smtClean="0">
                <a:latin typeface="Book Antiqua" pitchFamily="18" charset="0"/>
              </a:rPr>
              <a:t>   nemohl publikovat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Book Antiqua" pitchFamily="18" charset="0"/>
              </a:rPr>
              <a:t>spory o dědictví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0275"/>
            <a:ext cx="33242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976664" cy="792088"/>
          </a:xfrm>
        </p:spPr>
        <p:txBody>
          <a:bodyPr/>
          <a:lstStyle/>
          <a:p>
            <a:r>
              <a:rPr lang="cs-CZ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Romány a komiks</a:t>
            </a:r>
            <a:endParaRPr lang="cs-CZ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483768" y="0"/>
          <a:ext cx="666023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620000" cy="513928"/>
          </a:xfrm>
        </p:spPr>
        <p:txBody>
          <a:bodyPr/>
          <a:lstStyle/>
          <a:p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Životopis</a:t>
            </a:r>
            <a:endParaRPr lang="cs-C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Zástupný symbol pro obsah 4" descr="Hoš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298" b="57476"/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7" name="Zástupný symbol pro obsah 8" descr="Foglar.jpg"/>
          <p:cNvPicPr>
            <a:picLocks noChangeAspect="1"/>
          </p:cNvPicPr>
          <p:nvPr/>
        </p:nvPicPr>
        <p:blipFill>
          <a:blip r:embed="rId3" cstate="print"/>
          <a:srcRect t="43700" b="7276"/>
          <a:stretch>
            <a:fillRect/>
          </a:stretch>
        </p:blipFill>
        <p:spPr bwMode="auto">
          <a:xfrm>
            <a:off x="0" y="4616624"/>
            <a:ext cx="9144000" cy="224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40152" y="1268760"/>
          <a:ext cx="2340893" cy="3312368"/>
        </p:xfrm>
        <a:graphic>
          <a:graphicData uri="http://schemas.openxmlformats.org/presentationml/2006/ole">
            <p:oleObj spid="_x0000_s2053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9" name="Objek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55576" y="1268760"/>
          <a:ext cx="4608512" cy="3337929"/>
        </p:xfrm>
        <a:graphic>
          <a:graphicData uri="http://schemas.openxmlformats.org/presentationml/2006/ole">
            <p:oleObj spid="_x0000_s2054" name="Acrobat Document" r:id="rId5" imgW="8019048" imgH="5668166" progId="AcroExch.Document.7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755577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Pracovní list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620000" cy="513928"/>
          </a:xfrm>
        </p:spPr>
        <p:txBody>
          <a:bodyPr/>
          <a:lstStyle/>
          <a:p>
            <a:r>
              <a:rPr lang="cs-C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Životopis</a:t>
            </a:r>
            <a:endParaRPr lang="cs-CZ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Zástupný symbol pro obsah 4" descr="Hoš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298" b="57476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11" name="Obdélník 10"/>
          <p:cNvSpPr/>
          <p:nvPr/>
        </p:nvSpPr>
        <p:spPr>
          <a:xfrm>
            <a:off x="827584" y="476672"/>
            <a:ext cx="763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Použité zdroje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55576" y="155679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FOGLAR, Jaroslav . </a:t>
            </a:r>
            <a:r>
              <a:rPr lang="cs-CZ" i="1" dirty="0" smtClean="0"/>
              <a:t>Hoši od Bobří řeky</a:t>
            </a:r>
            <a:r>
              <a:rPr lang="cs-CZ" dirty="0" smtClean="0"/>
              <a:t>. Praha : Olympia, 1991. Přehled ulovených bobříků, s. 204 - 205. ISBN 80-7033-149-.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755576" y="227687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FOGLAR, Jaroslav . </a:t>
            </a:r>
            <a:r>
              <a:rPr lang="cs-CZ" i="1" dirty="0" smtClean="0"/>
              <a:t>Hoši od Bobří řeky</a:t>
            </a:r>
            <a:r>
              <a:rPr lang="cs-CZ" dirty="0" smtClean="0"/>
              <a:t>. Praha : Olympia, 1991. Kapitola 12. – 15., s. 41 - 49. ISBN 80-7033-149-.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755576" y="299695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Jaroslav </a:t>
            </a:r>
            <a:r>
              <a:rPr lang="cs-CZ" dirty="0" err="1" smtClean="0"/>
              <a:t>Foglar</a:t>
            </a:r>
            <a:r>
              <a:rPr lang="cs-CZ" dirty="0" smtClean="0"/>
              <a:t>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16.3.2003, last </a:t>
            </a:r>
            <a:r>
              <a:rPr lang="cs-CZ" dirty="0" err="1" smtClean="0"/>
              <a:t>modified</a:t>
            </a:r>
            <a:r>
              <a:rPr lang="cs-CZ" dirty="0" smtClean="0"/>
              <a:t> on 25.5.2011 [cit. 2011-06-19]. Dostupné z WWW: &lt;http://cs.wikipedia.org/wiki/Jaroslav_Foglar&gt;.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755576" y="429309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Obrázky</a:t>
            </a:r>
          </a:p>
          <a:p>
            <a:r>
              <a:rPr lang="cs-CZ" dirty="0" smtClean="0"/>
              <a:t>http://foglarweb.ic.cz/Obrazky/Clanky/315.jpg</a:t>
            </a:r>
          </a:p>
          <a:p>
            <a:r>
              <a:rPr lang="cs-CZ" dirty="0" smtClean="0"/>
              <a:t>http://cache4.asset-</a:t>
            </a:r>
            <a:r>
              <a:rPr lang="cs-CZ" dirty="0" err="1" smtClean="0"/>
              <a:t>cache.net</a:t>
            </a:r>
            <a:r>
              <a:rPr lang="cs-CZ" dirty="0" smtClean="0"/>
              <a:t>/</a:t>
            </a:r>
            <a:r>
              <a:rPr lang="cs-CZ" dirty="0" err="1" smtClean="0"/>
              <a:t>xc</a:t>
            </a:r>
            <a:r>
              <a:rPr lang="cs-CZ" dirty="0" smtClean="0"/>
              <a:t>/88365876.jpg?v=1&amp;c=</a:t>
            </a:r>
            <a:r>
              <a:rPr lang="cs-CZ" dirty="0" err="1" smtClean="0"/>
              <a:t>IWSAsset</a:t>
            </a:r>
            <a:r>
              <a:rPr lang="cs-CZ" dirty="0" smtClean="0"/>
              <a:t>&amp;k=2&amp;d=49768722B86DC0FDF468048883E5A3BB0697CCB9589AC2E87AC5DE2B9D6B4E1EE30A760B0D811297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1163">
  <a:themeElements>
    <a:clrScheme name="Motiv sady Offic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Motiv sady Offic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template_1163</Template>
  <TotalTime>449</TotalTime>
  <Words>120</Words>
  <Application>Microsoft Office PowerPoint</Application>
  <PresentationFormat>Předvádění na obrazovce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template_1163</vt:lpstr>
      <vt:lpstr>Adobe Acrobat Document</vt:lpstr>
      <vt:lpstr>Acrobat Document</vt:lpstr>
      <vt:lpstr>Jaroslav Foglar Hoši od Bobří řeky</vt:lpstr>
      <vt:lpstr>Snímek 2</vt:lpstr>
      <vt:lpstr>Životopis</vt:lpstr>
      <vt:lpstr>Romány a komiks</vt:lpstr>
      <vt:lpstr>Životopis</vt:lpstr>
      <vt:lpstr>Životopis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2010-10-15T14:52:28Z</dcterms:created>
  <dcterms:modified xsi:type="dcterms:W3CDTF">2012-08-16T16:19:31Z</dcterms:modified>
</cp:coreProperties>
</file>