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1" r:id="rId2"/>
    <p:sldId id="256" r:id="rId3"/>
    <p:sldId id="264" r:id="rId4"/>
    <p:sldId id="258" r:id="rId5"/>
    <p:sldId id="259" r:id="rId6"/>
    <p:sldId id="263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CC"/>
    <a:srgbClr val="3CBD19"/>
    <a:srgbClr val="48E01E"/>
    <a:srgbClr val="F6882E"/>
    <a:srgbClr val="FFFF99"/>
    <a:srgbClr val="38B117"/>
    <a:srgbClr val="35A616"/>
    <a:srgbClr val="277A10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F07E-D15D-4E3D-8410-F79A3D8769B5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6895B-79C3-4560-8ED2-E5BB877AD01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895B-79C3-4560-8ED2-E5BB877AD01D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altLang="zh-CN" smtClean="0"/>
              <a:t>Klepnutím lze upravit styl předlohy podnadpisů.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图片 6" descr="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600"/>
            </a:lvl1pPr>
          </a:lstStyle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600"/>
            </a:lvl1pPr>
          </a:lstStyle>
          <a:p>
            <a:endParaRPr lang="cs-CZ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600"/>
            </a:lvl1pPr>
          </a:lstStyle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642910" y="785812"/>
            <a:ext cx="7858180" cy="5429269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4000496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5"/>
          </p:nvPr>
        </p:nvSpPr>
        <p:spPr>
          <a:xfrm>
            <a:off x="5643580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6"/>
          </p:nvPr>
        </p:nvSpPr>
        <p:spPr>
          <a:xfrm>
            <a:off x="7286644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714375" y="785812"/>
            <a:ext cx="5143509" cy="5000641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9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5929322" y="785794"/>
            <a:ext cx="2428892" cy="5000641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5929322" y="785795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5" hasCustomPrompt="1"/>
          </p:nvPr>
        </p:nvSpPr>
        <p:spPr>
          <a:xfrm>
            <a:off x="3357554" y="78579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6" hasCustomPrompt="1"/>
          </p:nvPr>
        </p:nvSpPr>
        <p:spPr>
          <a:xfrm>
            <a:off x="785786" y="78579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9"/>
          <p:cNvSpPr>
            <a:spLocks noGrp="1"/>
          </p:cNvSpPr>
          <p:nvPr>
            <p:ph type="pic" sz="quarter" idx="17" hasCustomPrompt="1"/>
          </p:nvPr>
        </p:nvSpPr>
        <p:spPr>
          <a:xfrm>
            <a:off x="5929322" y="3286125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4" name="图片占位符 9"/>
          <p:cNvSpPr>
            <a:spLocks noGrp="1"/>
          </p:cNvSpPr>
          <p:nvPr>
            <p:ph type="pic" sz="quarter" idx="18" hasCustomPrompt="1"/>
          </p:nvPr>
        </p:nvSpPr>
        <p:spPr>
          <a:xfrm>
            <a:off x="3357554" y="328612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5" name="图片占位符 9"/>
          <p:cNvSpPr>
            <a:spLocks noGrp="1"/>
          </p:cNvSpPr>
          <p:nvPr>
            <p:ph type="pic" sz="quarter" idx="19" hasCustomPrompt="1"/>
          </p:nvPr>
        </p:nvSpPr>
        <p:spPr>
          <a:xfrm>
            <a:off x="785786" y="328612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858000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6643702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9"/>
          <p:cNvSpPr>
            <a:spLocks noGrp="1"/>
          </p:cNvSpPr>
          <p:nvPr>
            <p:ph type="pic" sz="quarter" idx="15" hasCustomPrompt="1"/>
          </p:nvPr>
        </p:nvSpPr>
        <p:spPr>
          <a:xfrm>
            <a:off x="4357686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4" name="图片占位符 9"/>
          <p:cNvSpPr>
            <a:spLocks noGrp="1"/>
          </p:cNvSpPr>
          <p:nvPr>
            <p:ph type="pic" sz="quarter" idx="16" hasCustomPrompt="1"/>
          </p:nvPr>
        </p:nvSpPr>
        <p:spPr>
          <a:xfrm>
            <a:off x="2071670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广告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62"/>
            <a:ext cx="9144000" cy="7022592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2C169-4455-45C6-B35C-8F1876CEB979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B29BF-38BB-429F-8B1B-BC8F69F0DC9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escend-to-rivende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0000" t="8001" r="21548" b="6951"/>
          <a:stretch>
            <a:fillRect/>
          </a:stretch>
        </p:blipFill>
        <p:spPr>
          <a:xfrm>
            <a:off x="0" y="0"/>
            <a:ext cx="28438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419872" y="836712"/>
            <a:ext cx="5266928" cy="528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	Vzdělávací oblast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Jazyk a jazyková komunikace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Vyučovací předmět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Český jazyk a literatura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Ročník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6. ročník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Anotace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r>
              <a:rPr lang="cs-CZ" sz="2400" b="1" dirty="0" smtClean="0">
                <a:latin typeface="Palatino Linotype" pitchFamily="18" charset="0"/>
                <a:cs typeface="Courier New" pitchFamily="49" charset="0"/>
              </a:rPr>
              <a:t>J. R. R. Tolkien Hobit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životopis, charakteristika žánru, ukázka z knihy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Podpora vzdělávání </a:t>
            </a:r>
            <a:b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v ZŠ Židlochovice, Tyršova 611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Autor materiálu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400" smtClean="0">
                <a:latin typeface="Palatino Linotype" pitchFamily="18" charset="0"/>
                <a:cs typeface="Courier New" pitchFamily="49" charset="0"/>
              </a:rPr>
              <a:t>	</a:t>
            </a:r>
            <a:r>
              <a:rPr kumimoji="0" lang="cs-CZ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Mgr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. Petra Karpíšková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267fantasy-do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1772816"/>
            <a:ext cx="5652120" cy="45818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J.R.R. Tolkien</a:t>
            </a:r>
          </a:p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Hobit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8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9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4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5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escend-to-rivende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000" t="8001" r="21548" b="6951"/>
          <a:stretch>
            <a:fillRect/>
          </a:stretch>
        </p:blipFill>
        <p:spPr>
          <a:xfrm>
            <a:off x="0" y="0"/>
            <a:ext cx="28438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3059832" y="476672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Životopis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59832" y="1628800"/>
            <a:ext cx="59046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1892 - 1973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narozen v jihoafrickém </a:t>
            </a:r>
            <a:r>
              <a:rPr lang="cs-CZ" sz="2400" dirty="0" err="1" smtClean="0">
                <a:latin typeface="Sylfaen" pitchFamily="18" charset="0"/>
              </a:rPr>
              <a:t>Bloemfonteinu</a:t>
            </a:r>
            <a:r>
              <a:rPr lang="cs-CZ" sz="2400" dirty="0" smtClean="0">
                <a:latin typeface="Sylfaen" pitchFamily="18" charset="0"/>
              </a:rPr>
              <a:t> 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1895 - po smrti otce odjel za matkou  </a:t>
            </a:r>
          </a:p>
          <a:p>
            <a:pPr algn="just"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  do Anglie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vystudoval filologii na univerzitě                 </a:t>
            </a:r>
          </a:p>
          <a:p>
            <a:pPr algn="just"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  v Oxfordu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účastnil se 1. sv. války – bitva na </a:t>
            </a:r>
            <a:r>
              <a:rPr lang="cs-CZ" sz="2400" dirty="0" err="1" smtClean="0">
                <a:latin typeface="Sylfaen" pitchFamily="18" charset="0"/>
              </a:rPr>
              <a:t>Sommě</a:t>
            </a:r>
            <a:endParaRPr lang="cs-CZ" sz="2400" dirty="0" smtClean="0">
              <a:latin typeface="Sylfaen" pitchFamily="18" charset="0"/>
            </a:endParaRP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od roku 1920 vyučoval angličtinu v Leedsu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1971 -  Řád britského impéria</a:t>
            </a:r>
          </a:p>
          <a:p>
            <a:pPr algn="just">
              <a:buFont typeface="Arial" pitchFamily="34" charset="0"/>
              <a:buChar char="•"/>
              <a:tabLst>
                <a:tab pos="5195888" algn="l"/>
              </a:tabLst>
            </a:pPr>
            <a:r>
              <a:rPr lang="cs-CZ" sz="2400" dirty="0" smtClean="0">
                <a:latin typeface="Sylfaen" pitchFamily="18" charset="0"/>
              </a:rPr>
              <a:t>  pohřben ve </a:t>
            </a:r>
            <a:r>
              <a:rPr lang="cs-CZ" sz="2400" dirty="0" err="1" smtClean="0">
                <a:latin typeface="Sylfaen" pitchFamily="18" charset="0"/>
              </a:rPr>
              <a:t>Wolvercote</a:t>
            </a:r>
            <a:r>
              <a:rPr lang="cs-CZ" sz="2400" dirty="0" smtClean="0">
                <a:latin typeface="Sylfaen" pitchFamily="18" charset="0"/>
              </a:rPr>
              <a:t> v Oxfordu</a:t>
            </a:r>
          </a:p>
          <a:p>
            <a:endParaRPr lang="cs-CZ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68-landscapes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7" name="Vývojový diagram: dokument 6"/>
          <p:cNvSpPr/>
          <p:nvPr/>
        </p:nvSpPr>
        <p:spPr>
          <a:xfrm>
            <a:off x="683568" y="476672"/>
            <a:ext cx="7776864" cy="6192688"/>
          </a:xfrm>
          <a:prstGeom prst="flowChartDocument">
            <a:avLst/>
          </a:prstGeom>
          <a:solidFill>
            <a:srgbClr val="FFFFCC">
              <a:alpha val="69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971600" y="836712"/>
            <a:ext cx="7200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Fantazy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59632" y="1772816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cs-CZ" sz="2400" dirty="0" smtClean="0">
                <a:latin typeface="Sylfaen" pitchFamily="18" charset="0"/>
              </a:rPr>
              <a:t> je epický literární žánr</a:t>
            </a:r>
          </a:p>
          <a:p>
            <a:pPr algn="just">
              <a:buBlip>
                <a:blip r:embed="rId3"/>
              </a:buBlip>
            </a:pPr>
            <a:r>
              <a:rPr lang="cs-CZ" sz="2400" dirty="0" smtClean="0">
                <a:latin typeface="Sylfaen" pitchFamily="18" charset="0"/>
              </a:rPr>
              <a:t> vznikl v 2. polovině 19. století</a:t>
            </a:r>
          </a:p>
          <a:p>
            <a:pPr algn="just">
              <a:buBlip>
                <a:blip r:embed="rId3"/>
              </a:buBlip>
            </a:pPr>
            <a:r>
              <a:rPr lang="cs-CZ" sz="2400" dirty="0" smtClean="0">
                <a:latin typeface="Sylfaen" pitchFamily="18" charset="0"/>
              </a:rPr>
              <a:t> v knihách se objevují bájné bytosti, bohové, </a:t>
            </a:r>
          </a:p>
          <a:p>
            <a:pPr algn="just"/>
            <a:r>
              <a:rPr lang="cs-CZ" sz="2400" dirty="0" smtClean="0">
                <a:latin typeface="Sylfaen" pitchFamily="18" charset="0"/>
              </a:rPr>
              <a:t>    démoni</a:t>
            </a:r>
          </a:p>
          <a:p>
            <a:pPr algn="just">
              <a:buBlip>
                <a:blip r:embed="rId3"/>
              </a:buBlip>
            </a:pPr>
            <a:r>
              <a:rPr lang="cs-CZ" sz="2400" dirty="0" smtClean="0">
                <a:latin typeface="Sylfaen" pitchFamily="18" charset="0"/>
              </a:rPr>
              <a:t> svět, ve kterém se příběh odehrává, je  </a:t>
            </a:r>
          </a:p>
          <a:p>
            <a:pPr algn="just"/>
            <a:r>
              <a:rPr lang="cs-CZ" sz="2400" dirty="0" smtClean="0">
                <a:latin typeface="Sylfaen" pitchFamily="18" charset="0"/>
              </a:rPr>
              <a:t>    většinou nezávislý na našem, ale oba světa </a:t>
            </a:r>
          </a:p>
          <a:p>
            <a:pPr algn="just"/>
            <a:r>
              <a:rPr lang="cs-CZ" sz="2400" dirty="0" smtClean="0">
                <a:latin typeface="Sylfaen" pitchFamily="18" charset="0"/>
              </a:rPr>
              <a:t>    mohou být propojeny</a:t>
            </a:r>
          </a:p>
          <a:p>
            <a:pPr algn="just">
              <a:buBlip>
                <a:blip r:embed="rId3"/>
              </a:buBlip>
            </a:pPr>
            <a:r>
              <a:rPr lang="cs-CZ" sz="2400" dirty="0" smtClean="0">
                <a:latin typeface="Sylfaen" pitchFamily="18" charset="0"/>
              </a:rPr>
              <a:t> žánr čerpá z podobných žánrů -  mýty, </a:t>
            </a:r>
          </a:p>
          <a:p>
            <a:pPr algn="just"/>
            <a:r>
              <a:rPr lang="cs-CZ" sz="2400" dirty="0" smtClean="0">
                <a:latin typeface="Sylfaen" pitchFamily="18" charset="0"/>
              </a:rPr>
              <a:t>    pohádky, středověké legendy a rytířské eposy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79DARK-SPI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251521" y="476672"/>
            <a:ext cx="2880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Úkoly </a:t>
            </a:r>
          </a:p>
          <a:p>
            <a:pPr algn="ctr"/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k textu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graphicFrame>
        <p:nvGraphicFramePr>
          <p:cNvPr id="7" name="Objek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2132856"/>
          <a:ext cx="2448272" cy="1733323"/>
        </p:xfrm>
        <a:graphic>
          <a:graphicData uri="http://schemas.openxmlformats.org/presentationml/2006/ole">
            <p:oleObj spid="_x0000_s2051" name="Acrobat Document" r:id="rId4" imgW="8019048" imgH="5676190" progId="AcroExch.Document.7">
              <p:embed/>
            </p:oleObj>
          </a:graphicData>
        </a:graphic>
      </p:graphicFrame>
      <p:graphicFrame>
        <p:nvGraphicFramePr>
          <p:cNvPr id="8" name="Objek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2708920"/>
          <a:ext cx="2441023" cy="1728192"/>
        </p:xfrm>
        <a:graphic>
          <a:graphicData uri="http://schemas.openxmlformats.org/presentationml/2006/ole">
            <p:oleObj spid="_x0000_s2052" name="Acrobat Document" r:id="rId5" imgW="8019048" imgH="5676190" progId="AcroExch.Document.7">
              <p:embed/>
            </p:oleObj>
          </a:graphicData>
        </a:graphic>
      </p:graphicFrame>
      <p:graphicFrame>
        <p:nvGraphicFramePr>
          <p:cNvPr id="9" name="Objek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3429000"/>
          <a:ext cx="2448272" cy="1733324"/>
        </p:xfrm>
        <a:graphic>
          <a:graphicData uri="http://schemas.openxmlformats.org/presentationml/2006/ole">
            <p:oleObj spid="_x0000_s2053" name="Acrobat Document" r:id="rId6" imgW="8019048" imgH="5676190" progId="AcroExch.Document.7">
              <p:embed/>
            </p:oleObj>
          </a:graphicData>
        </a:graphic>
      </p:graphicFrame>
      <p:graphicFrame>
        <p:nvGraphicFramePr>
          <p:cNvPr id="10" name="Objekt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4149080"/>
          <a:ext cx="2448273" cy="1733325"/>
        </p:xfrm>
        <a:graphic>
          <a:graphicData uri="http://schemas.openxmlformats.org/presentationml/2006/ole">
            <p:oleObj spid="_x0000_s2054" name="Acrobat Document" r:id="rId7" imgW="8019048" imgH="5676190" progId="AcroExch.Document.7">
              <p:embed/>
            </p:oleObj>
          </a:graphicData>
        </a:graphic>
      </p:graphicFrame>
      <p:graphicFrame>
        <p:nvGraphicFramePr>
          <p:cNvPr id="11" name="Objek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4869160"/>
          <a:ext cx="2441023" cy="1728192"/>
        </p:xfrm>
        <a:graphic>
          <a:graphicData uri="http://schemas.openxmlformats.org/presentationml/2006/ole">
            <p:oleObj spid="_x0000_s2055" name="Acrobat Document" r:id="rId8" imgW="8019048" imgH="5676190" progId="AcroExch.Document.7">
              <p:embed/>
            </p:oleObj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3131840" y="2276872"/>
            <a:ext cx="5688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Co ses dověděl o runách? Vylušti text psaný runami na straně 5.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Které nadpřirozené bytosti se v ukázce vyskytují?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Popiš, jak vypadala nora, ve které bydlel hobit </a:t>
            </a:r>
            <a:r>
              <a:rPr lang="cs-CZ" sz="2100" dirty="0" err="1" smtClean="0">
                <a:latin typeface="Sylfaen" pitchFamily="18" charset="0"/>
              </a:rPr>
              <a:t>Bilbo</a:t>
            </a:r>
            <a:r>
              <a:rPr lang="cs-CZ" sz="2100" dirty="0" smtClean="0">
                <a:latin typeface="Sylfaen" pitchFamily="18" charset="0"/>
              </a:rPr>
              <a:t> Pytlík.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Popiš hobita. Charakterizuj hlavního hrdinu.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Co ses dověděl o </a:t>
            </a:r>
            <a:r>
              <a:rPr lang="cs-CZ" sz="2100" dirty="0" err="1" smtClean="0">
                <a:latin typeface="Sylfaen" pitchFamily="18" charset="0"/>
              </a:rPr>
              <a:t>Gandalfovi</a:t>
            </a:r>
            <a:r>
              <a:rPr lang="cs-CZ" sz="2100" dirty="0" smtClean="0">
                <a:latin typeface="Sylfaen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Vysvětli tato slova: komfort, diskrétně, byl z toho perplex.</a:t>
            </a:r>
          </a:p>
          <a:p>
            <a:pPr marL="342900" indent="-342900" algn="just">
              <a:buAutoNum type="arabicPeriod"/>
            </a:pPr>
            <a:r>
              <a:rPr lang="cs-CZ" sz="2100" dirty="0" smtClean="0">
                <a:latin typeface="Sylfaen" pitchFamily="18" charset="0"/>
              </a:rPr>
              <a:t>Vypiš z textu 4 nespisovná slova a nahraď je spisovnými výrazy.</a:t>
            </a:r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thumbbig-117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05" y="0"/>
            <a:ext cx="918370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68856"/>
            <a:ext cx="5832648" cy="453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/>
          <p:cNvSpPr/>
          <p:nvPr/>
        </p:nvSpPr>
        <p:spPr>
          <a:xfrm>
            <a:off x="755576" y="476672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Trpasličí runy</a:t>
            </a:r>
            <a:endParaRPr lang="cs-CZ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Sylfaen" pitchFamily="18" charset="0"/>
            </a:endParaRPr>
          </a:p>
        </p:txBody>
      </p:sp>
      <p:graphicFrame>
        <p:nvGraphicFramePr>
          <p:cNvPr id="6" name="Objek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228184" y="3933056"/>
          <a:ext cx="1740377" cy="2458610"/>
        </p:xfrm>
        <a:graphic>
          <a:graphicData uri="http://schemas.openxmlformats.org/presentationml/2006/ole">
            <p:oleObj spid="_x0000_s1026" name="Acrobat Document" r:id="rId5" imgW="5676190" imgH="8019048" progId="AcroExch.Document.7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79DARK-SPI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395536" y="476672"/>
            <a:ext cx="5508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Sylfaen" pitchFamily="18" charset="0"/>
              </a:rPr>
              <a:t>Použitá literatura</a:t>
            </a:r>
            <a:endParaRPr lang="cs-CZ" sz="4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7544" y="2564904"/>
            <a:ext cx="8280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TOLKIEN, J.R.R. </a:t>
            </a:r>
            <a:r>
              <a:rPr lang="cs-CZ" i="1" dirty="0" smtClean="0"/>
              <a:t>Hobit : aneb Cesta tam a zase zpátky</a:t>
            </a:r>
            <a:r>
              <a:rPr lang="cs-CZ" dirty="0" smtClean="0"/>
              <a:t>. Praha : Mladá fronta, 1994. 256 s.</a:t>
            </a:r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67544" y="256490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Fantasy. In </a:t>
            </a:r>
            <a:r>
              <a:rPr lang="en-US" i="1" dirty="0" smtClean="0"/>
              <a:t>Wikipedia : the free encyclopedia</a:t>
            </a:r>
            <a:r>
              <a:rPr lang="en-US" dirty="0" smtClean="0"/>
              <a:t> [online]. St. Petersburg (Florida) : Wikipedia Foundation, 20.12.2004, last modified on 30.3.2011 [cit. 2011-04-08]. </a:t>
            </a:r>
            <a:r>
              <a:rPr lang="en-US" dirty="0" err="1" smtClean="0"/>
              <a:t>Dostupné</a:t>
            </a:r>
            <a:r>
              <a:rPr lang="en-US" dirty="0" smtClean="0"/>
              <a:t> z WWW: &lt;http://cs.wikipedia.org/wiki/Fantasy&gt;.</a:t>
            </a:r>
            <a:endParaRPr lang="cs-CZ" dirty="0" smtClean="0"/>
          </a:p>
          <a:p>
            <a:pPr algn="just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67544" y="350100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John </a:t>
            </a:r>
            <a:r>
              <a:rPr lang="cs-CZ" dirty="0" err="1" smtClean="0"/>
              <a:t>Ronald</a:t>
            </a:r>
            <a:r>
              <a:rPr lang="cs-CZ" dirty="0" smtClean="0"/>
              <a:t> </a:t>
            </a:r>
            <a:r>
              <a:rPr lang="cs-CZ" dirty="0" err="1" smtClean="0"/>
              <a:t>Reuel</a:t>
            </a:r>
            <a:r>
              <a:rPr lang="cs-CZ" dirty="0" smtClean="0"/>
              <a:t> Tolkien. In </a:t>
            </a:r>
            <a:r>
              <a:rPr lang="cs-CZ" i="1" dirty="0" err="1" smtClean="0"/>
              <a:t>Wikipedia</a:t>
            </a:r>
            <a:r>
              <a:rPr lang="cs-CZ" i="1" dirty="0" smtClean="0"/>
              <a:t> : </a:t>
            </a:r>
            <a:r>
              <a:rPr lang="cs-CZ" i="1" dirty="0" err="1" smtClean="0"/>
              <a:t>the</a:t>
            </a:r>
            <a:r>
              <a:rPr lang="cs-CZ" i="1" dirty="0" smtClean="0"/>
              <a:t> free </a:t>
            </a:r>
            <a:r>
              <a:rPr lang="cs-CZ" i="1" dirty="0" err="1" smtClean="0"/>
              <a:t>encyclopedia</a:t>
            </a:r>
            <a:r>
              <a:rPr lang="cs-CZ" dirty="0" smtClean="0"/>
              <a:t> [online]. St. </a:t>
            </a:r>
            <a:r>
              <a:rPr lang="cs-CZ" dirty="0" err="1" smtClean="0"/>
              <a:t>Petersburg</a:t>
            </a:r>
            <a:r>
              <a:rPr lang="cs-CZ" dirty="0" smtClean="0"/>
              <a:t> (Florida) : </a:t>
            </a:r>
            <a:r>
              <a:rPr lang="cs-CZ" dirty="0" err="1" smtClean="0"/>
              <a:t>Wikipedia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, 1.11.2004, last </a:t>
            </a:r>
            <a:r>
              <a:rPr lang="cs-CZ" dirty="0" err="1" smtClean="0"/>
              <a:t>modified</a:t>
            </a:r>
            <a:r>
              <a:rPr lang="cs-CZ" dirty="0" smtClean="0"/>
              <a:t> on 29.3.2011 [cit. 2011-04-08]. Dostupné z WWW: &lt;http://cs.wikipedia.org/wiki/John_Ronald_Reuel_Tolkien&gt;.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67544" y="4869159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Obrázky:</a:t>
            </a:r>
          </a:p>
          <a:p>
            <a:r>
              <a:rPr lang="cs-CZ" dirty="0" smtClean="0"/>
              <a:t>www.</a:t>
            </a:r>
            <a:r>
              <a:rPr lang="cs-CZ" dirty="0" err="1" smtClean="0"/>
              <a:t>desktopnexus.com</a:t>
            </a:r>
            <a:r>
              <a:rPr lang="cs-CZ" dirty="0" smtClean="0"/>
              <a:t>/dl/</a:t>
            </a:r>
            <a:r>
              <a:rPr lang="cs-CZ" dirty="0" err="1" smtClean="0"/>
              <a:t>inline</a:t>
            </a:r>
            <a:r>
              <a:rPr lang="cs-CZ" dirty="0" smtClean="0"/>
              <a:t>/34142/1280x800/</a:t>
            </a:r>
            <a:r>
              <a:rPr lang="cs-CZ" dirty="0" err="1" smtClean="0"/>
              <a:t>The</a:t>
            </a:r>
            <a:r>
              <a:rPr lang="cs-CZ" dirty="0" smtClean="0"/>
              <a:t>-Fantasy-</a:t>
            </a:r>
            <a:r>
              <a:rPr lang="cs-CZ" dirty="0" err="1" smtClean="0"/>
              <a:t>Door.jpg</a:t>
            </a:r>
            <a:endParaRPr lang="cs-CZ" dirty="0" smtClean="0"/>
          </a:p>
          <a:p>
            <a:r>
              <a:rPr lang="cs-CZ" dirty="0" smtClean="0"/>
              <a:t>http://eldamar.ic.cz/obr/pic/Hobbit_runes.png</a:t>
            </a:r>
          </a:p>
          <a:p>
            <a:r>
              <a:rPr lang="cs-CZ" dirty="0" smtClean="0"/>
              <a:t>http://files.zelenyweb.webnode.cz/200000043-2c7a32cd1a/Mazyte_pilis_su_drak.jpg</a:t>
            </a:r>
            <a:endParaRPr lang="cs-CZ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niha">
  <a:themeElements>
    <a:clrScheme name="Vlastní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36C09"/>
      </a:hlink>
      <a:folHlink>
        <a:srgbClr val="E36C09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kniha</Template>
  <TotalTime>488</TotalTime>
  <Words>274</Words>
  <Application>Microsoft Office PowerPoint</Application>
  <PresentationFormat>Předvádění na obrazovce (4:3)</PresentationFormat>
  <Paragraphs>53</Paragraphs>
  <Slides>7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kniha</vt:lpstr>
      <vt:lpstr>Acrobat Document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</vt:vector>
  </TitlesOfParts>
  <Company>ZŠ Židlochovice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karpiskovap</dc:creator>
  <cp:lastModifiedBy>karpiskovap</cp:lastModifiedBy>
  <cp:revision>16</cp:revision>
  <dcterms:created xsi:type="dcterms:W3CDTF">2011-04-08T16:55:14Z</dcterms:created>
  <dcterms:modified xsi:type="dcterms:W3CDTF">2012-08-16T16:13:03Z</dcterms:modified>
</cp:coreProperties>
</file>