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3" r:id="rId5"/>
    <p:sldId id="260" r:id="rId6"/>
    <p:sldId id="262" r:id="rId7"/>
    <p:sldId id="259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F0801"/>
    <a:srgbClr val="45537B"/>
    <a:srgbClr val="54BE8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68FAA2-ECD4-4316-8983-DF6C30244AE3}" type="doc">
      <dgm:prSet loTypeId="urn:microsoft.com/office/officeart/2005/8/layout/list1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7DAFAF70-7611-48FD-B0F7-446768C79210}">
      <dgm:prSet phldrT="[Text]"/>
      <dgm:spPr/>
      <dgm:t>
        <a:bodyPr/>
        <a:lstStyle/>
        <a:p>
          <a:r>
            <a:rPr lang="cs-CZ" i="0" u="none" dirty="0" smtClean="0">
              <a:latin typeface="Arial Black" pitchFamily="34" charset="0"/>
            </a:rPr>
            <a:t>Italské listy (1923)</a:t>
          </a:r>
          <a:endParaRPr lang="cs-CZ" i="0" u="none" dirty="0">
            <a:latin typeface="Arial Black" pitchFamily="34" charset="0"/>
          </a:endParaRPr>
        </a:p>
      </dgm:t>
    </dgm:pt>
    <dgm:pt modelId="{599AF6FA-6B00-4A6E-8235-B87D142CEA31}" type="parTrans" cxnId="{6C359ABD-2445-4A2F-AE2A-3A029573062E}">
      <dgm:prSet/>
      <dgm:spPr/>
      <dgm:t>
        <a:bodyPr/>
        <a:lstStyle/>
        <a:p>
          <a:endParaRPr lang="cs-CZ"/>
        </a:p>
      </dgm:t>
    </dgm:pt>
    <dgm:pt modelId="{3DF6474F-C518-48E6-8B19-7751ECD61723}" type="sibTrans" cxnId="{6C359ABD-2445-4A2F-AE2A-3A029573062E}">
      <dgm:prSet/>
      <dgm:spPr/>
      <dgm:t>
        <a:bodyPr/>
        <a:lstStyle/>
        <a:p>
          <a:endParaRPr lang="cs-CZ"/>
        </a:p>
      </dgm:t>
    </dgm:pt>
    <dgm:pt modelId="{5316AF15-4901-48AF-BC57-004B37B5A051}">
      <dgm:prSet/>
      <dgm:spPr/>
      <dgm:t>
        <a:bodyPr/>
        <a:lstStyle/>
        <a:p>
          <a:r>
            <a:rPr lang="cs-CZ" i="0" u="none" dirty="0" smtClean="0">
              <a:latin typeface="Arial Black" pitchFamily="34" charset="0"/>
            </a:rPr>
            <a:t>Anglické listy (1924)</a:t>
          </a:r>
          <a:endParaRPr lang="cs-CZ" i="0" u="none" dirty="0">
            <a:latin typeface="Arial Black" pitchFamily="34" charset="0"/>
          </a:endParaRPr>
        </a:p>
      </dgm:t>
    </dgm:pt>
    <dgm:pt modelId="{34240BAC-FDE9-4DA0-925B-86EFD36CE60A}" type="parTrans" cxnId="{02E1EF7A-D876-4CD1-B21A-2D47CDDDC26C}">
      <dgm:prSet/>
      <dgm:spPr/>
      <dgm:t>
        <a:bodyPr/>
        <a:lstStyle/>
        <a:p>
          <a:endParaRPr lang="cs-CZ"/>
        </a:p>
      </dgm:t>
    </dgm:pt>
    <dgm:pt modelId="{99B1418E-2FC3-40E9-89B6-6EF5F71597B1}" type="sibTrans" cxnId="{02E1EF7A-D876-4CD1-B21A-2D47CDDDC26C}">
      <dgm:prSet/>
      <dgm:spPr/>
      <dgm:t>
        <a:bodyPr/>
        <a:lstStyle/>
        <a:p>
          <a:endParaRPr lang="cs-CZ"/>
        </a:p>
      </dgm:t>
    </dgm:pt>
    <dgm:pt modelId="{501244C6-91A1-4F98-A45A-ED71598047DA}">
      <dgm:prSet/>
      <dgm:spPr/>
      <dgm:t>
        <a:bodyPr/>
        <a:lstStyle/>
        <a:p>
          <a:r>
            <a:rPr lang="cs-CZ" i="0" u="none" dirty="0" smtClean="0">
              <a:latin typeface="Arial Black" pitchFamily="34" charset="0"/>
            </a:rPr>
            <a:t>Výlet do Španěl (1930)</a:t>
          </a:r>
          <a:endParaRPr lang="cs-CZ" i="0" u="none" dirty="0">
            <a:latin typeface="Arial Black" pitchFamily="34" charset="0"/>
          </a:endParaRPr>
        </a:p>
      </dgm:t>
    </dgm:pt>
    <dgm:pt modelId="{74099E0C-0CFD-4BFB-86F8-DC502505267B}" type="parTrans" cxnId="{681D6A5C-0884-41C3-BF9F-D6C04F0433E7}">
      <dgm:prSet/>
      <dgm:spPr/>
      <dgm:t>
        <a:bodyPr/>
        <a:lstStyle/>
        <a:p>
          <a:endParaRPr lang="cs-CZ"/>
        </a:p>
      </dgm:t>
    </dgm:pt>
    <dgm:pt modelId="{DB639C1E-B278-41F0-8E65-63F2EBE051FA}" type="sibTrans" cxnId="{681D6A5C-0884-41C3-BF9F-D6C04F0433E7}">
      <dgm:prSet/>
      <dgm:spPr/>
      <dgm:t>
        <a:bodyPr/>
        <a:lstStyle/>
        <a:p>
          <a:endParaRPr lang="cs-CZ"/>
        </a:p>
      </dgm:t>
    </dgm:pt>
    <dgm:pt modelId="{7744C418-9103-49F7-85B4-94C9F0A0E5A3}">
      <dgm:prSet/>
      <dgm:spPr/>
      <dgm:t>
        <a:bodyPr/>
        <a:lstStyle/>
        <a:p>
          <a:r>
            <a:rPr lang="cs-CZ" i="0" u="none" dirty="0" smtClean="0">
              <a:latin typeface="Arial Black" pitchFamily="34" charset="0"/>
            </a:rPr>
            <a:t>Obrázky z Holandska (1932)</a:t>
          </a:r>
          <a:endParaRPr lang="cs-CZ" i="0" u="none" dirty="0">
            <a:latin typeface="Arial Black" pitchFamily="34" charset="0"/>
          </a:endParaRPr>
        </a:p>
      </dgm:t>
    </dgm:pt>
    <dgm:pt modelId="{20E80939-914C-48F7-9680-23E530E65B66}" type="parTrans" cxnId="{CB37E175-FFE8-4FFB-89F0-A7FF0704D210}">
      <dgm:prSet/>
      <dgm:spPr/>
      <dgm:t>
        <a:bodyPr/>
        <a:lstStyle/>
        <a:p>
          <a:endParaRPr lang="cs-CZ"/>
        </a:p>
      </dgm:t>
    </dgm:pt>
    <dgm:pt modelId="{F06AC150-D76C-4C10-8FE4-FF4A94CE0214}" type="sibTrans" cxnId="{CB37E175-FFE8-4FFB-89F0-A7FF0704D210}">
      <dgm:prSet/>
      <dgm:spPr/>
      <dgm:t>
        <a:bodyPr/>
        <a:lstStyle/>
        <a:p>
          <a:endParaRPr lang="cs-CZ"/>
        </a:p>
      </dgm:t>
    </dgm:pt>
    <dgm:pt modelId="{78BFC72C-E60E-4D84-8F1E-DE854FAEA8D0}">
      <dgm:prSet/>
      <dgm:spPr/>
      <dgm:t>
        <a:bodyPr/>
        <a:lstStyle/>
        <a:p>
          <a:r>
            <a:rPr lang="cs-CZ" i="0" u="none" dirty="0" smtClean="0">
              <a:latin typeface="Arial Black" pitchFamily="34" charset="0"/>
            </a:rPr>
            <a:t>Cesta na sever (1936)</a:t>
          </a:r>
          <a:endParaRPr lang="cs-CZ" i="0" u="none" dirty="0">
            <a:latin typeface="Arial Black" pitchFamily="34" charset="0"/>
          </a:endParaRPr>
        </a:p>
      </dgm:t>
    </dgm:pt>
    <dgm:pt modelId="{B41193E7-F62F-48E7-819A-7F1263CF01E9}" type="parTrans" cxnId="{25C63E8F-74F7-4FA0-A60D-14A14E42D001}">
      <dgm:prSet/>
      <dgm:spPr/>
      <dgm:t>
        <a:bodyPr/>
        <a:lstStyle/>
        <a:p>
          <a:endParaRPr lang="cs-CZ"/>
        </a:p>
      </dgm:t>
    </dgm:pt>
    <dgm:pt modelId="{22B1BB45-448C-4A03-9AEA-B43C427C4051}" type="sibTrans" cxnId="{25C63E8F-74F7-4FA0-A60D-14A14E42D001}">
      <dgm:prSet/>
      <dgm:spPr/>
      <dgm:t>
        <a:bodyPr/>
        <a:lstStyle/>
        <a:p>
          <a:endParaRPr lang="cs-CZ"/>
        </a:p>
      </dgm:t>
    </dgm:pt>
    <dgm:pt modelId="{A31D8AAA-ADCC-43B3-BD45-F0CD9D9D5F5D}" type="pres">
      <dgm:prSet presAssocID="{7468FAA2-ECD4-4316-8983-DF6C30244AE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D352737-50B3-42E2-B0AB-00434B59DD46}" type="pres">
      <dgm:prSet presAssocID="{7DAFAF70-7611-48FD-B0F7-446768C79210}" presName="parentLin" presStyleCnt="0"/>
      <dgm:spPr/>
    </dgm:pt>
    <dgm:pt modelId="{42D59849-CB50-467F-B2A6-B64243679AEB}" type="pres">
      <dgm:prSet presAssocID="{7DAFAF70-7611-48FD-B0F7-446768C79210}" presName="parentLeftMargin" presStyleLbl="node1" presStyleIdx="0" presStyleCnt="5"/>
      <dgm:spPr/>
      <dgm:t>
        <a:bodyPr/>
        <a:lstStyle/>
        <a:p>
          <a:endParaRPr lang="cs-CZ"/>
        </a:p>
      </dgm:t>
    </dgm:pt>
    <dgm:pt modelId="{0AA4AD8B-234B-4122-8BAF-2CA48BBA4960}" type="pres">
      <dgm:prSet presAssocID="{7DAFAF70-7611-48FD-B0F7-446768C7921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69D2945-F49A-486A-95A8-A5590385A76B}" type="pres">
      <dgm:prSet presAssocID="{7DAFAF70-7611-48FD-B0F7-446768C79210}" presName="negativeSpace" presStyleCnt="0"/>
      <dgm:spPr/>
    </dgm:pt>
    <dgm:pt modelId="{29C8DCE6-9E09-4EF0-BFE7-EB503FAAEF6A}" type="pres">
      <dgm:prSet presAssocID="{7DAFAF70-7611-48FD-B0F7-446768C79210}" presName="childText" presStyleLbl="conFgAcc1" presStyleIdx="0" presStyleCnt="5">
        <dgm:presLayoutVars>
          <dgm:bulletEnabled val="1"/>
        </dgm:presLayoutVars>
      </dgm:prSet>
      <dgm:spPr/>
    </dgm:pt>
    <dgm:pt modelId="{C7EDB8A6-9D1F-47C8-A992-D2E15F088FDA}" type="pres">
      <dgm:prSet presAssocID="{3DF6474F-C518-48E6-8B19-7751ECD61723}" presName="spaceBetweenRectangles" presStyleCnt="0"/>
      <dgm:spPr/>
    </dgm:pt>
    <dgm:pt modelId="{515DA00A-8336-4805-A42F-68811C18FB21}" type="pres">
      <dgm:prSet presAssocID="{5316AF15-4901-48AF-BC57-004B37B5A051}" presName="parentLin" presStyleCnt="0"/>
      <dgm:spPr/>
    </dgm:pt>
    <dgm:pt modelId="{D101FF76-1B88-4A30-966C-BFE38C19E6B0}" type="pres">
      <dgm:prSet presAssocID="{5316AF15-4901-48AF-BC57-004B37B5A051}" presName="parentLeftMargin" presStyleLbl="node1" presStyleIdx="0" presStyleCnt="5"/>
      <dgm:spPr/>
      <dgm:t>
        <a:bodyPr/>
        <a:lstStyle/>
        <a:p>
          <a:endParaRPr lang="cs-CZ"/>
        </a:p>
      </dgm:t>
    </dgm:pt>
    <dgm:pt modelId="{E280EF54-C9E1-4477-B69D-CF435FE548EA}" type="pres">
      <dgm:prSet presAssocID="{5316AF15-4901-48AF-BC57-004B37B5A05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8A909C1-6A23-41C5-9202-BB0D71ACCF62}" type="pres">
      <dgm:prSet presAssocID="{5316AF15-4901-48AF-BC57-004B37B5A051}" presName="negativeSpace" presStyleCnt="0"/>
      <dgm:spPr/>
    </dgm:pt>
    <dgm:pt modelId="{62D89A60-4280-45E0-9A73-A7A8DE44BAAD}" type="pres">
      <dgm:prSet presAssocID="{5316AF15-4901-48AF-BC57-004B37B5A051}" presName="childText" presStyleLbl="conFgAcc1" presStyleIdx="1" presStyleCnt="5">
        <dgm:presLayoutVars>
          <dgm:bulletEnabled val="1"/>
        </dgm:presLayoutVars>
      </dgm:prSet>
      <dgm:spPr/>
    </dgm:pt>
    <dgm:pt modelId="{24F4F994-F5AB-46BF-AC45-1962FF9F34F5}" type="pres">
      <dgm:prSet presAssocID="{99B1418E-2FC3-40E9-89B6-6EF5F71597B1}" presName="spaceBetweenRectangles" presStyleCnt="0"/>
      <dgm:spPr/>
    </dgm:pt>
    <dgm:pt modelId="{7DF9FD67-7D60-4A6C-8771-3FB9E465EF1B}" type="pres">
      <dgm:prSet presAssocID="{501244C6-91A1-4F98-A45A-ED71598047DA}" presName="parentLin" presStyleCnt="0"/>
      <dgm:spPr/>
    </dgm:pt>
    <dgm:pt modelId="{A3BFE165-B186-4C73-BD30-E88EA41CD751}" type="pres">
      <dgm:prSet presAssocID="{501244C6-91A1-4F98-A45A-ED71598047DA}" presName="parentLeftMargin" presStyleLbl="node1" presStyleIdx="1" presStyleCnt="5"/>
      <dgm:spPr/>
      <dgm:t>
        <a:bodyPr/>
        <a:lstStyle/>
        <a:p>
          <a:endParaRPr lang="cs-CZ"/>
        </a:p>
      </dgm:t>
    </dgm:pt>
    <dgm:pt modelId="{77C18D59-EF1E-4559-92DF-03D3A5E0DAA1}" type="pres">
      <dgm:prSet presAssocID="{501244C6-91A1-4F98-A45A-ED71598047D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8385AB-DE7C-49FB-927F-72F24359A9CF}" type="pres">
      <dgm:prSet presAssocID="{501244C6-91A1-4F98-A45A-ED71598047DA}" presName="negativeSpace" presStyleCnt="0"/>
      <dgm:spPr/>
    </dgm:pt>
    <dgm:pt modelId="{43C082AD-B0A0-4535-9AB4-AC6F1A678D79}" type="pres">
      <dgm:prSet presAssocID="{501244C6-91A1-4F98-A45A-ED71598047DA}" presName="childText" presStyleLbl="conFgAcc1" presStyleIdx="2" presStyleCnt="5">
        <dgm:presLayoutVars>
          <dgm:bulletEnabled val="1"/>
        </dgm:presLayoutVars>
      </dgm:prSet>
      <dgm:spPr/>
    </dgm:pt>
    <dgm:pt modelId="{4EA8AFDF-DCF8-47F9-A802-6AF99AFB46C7}" type="pres">
      <dgm:prSet presAssocID="{DB639C1E-B278-41F0-8E65-63F2EBE051FA}" presName="spaceBetweenRectangles" presStyleCnt="0"/>
      <dgm:spPr/>
    </dgm:pt>
    <dgm:pt modelId="{59E18826-4908-4779-A81D-FC123384F80E}" type="pres">
      <dgm:prSet presAssocID="{7744C418-9103-49F7-85B4-94C9F0A0E5A3}" presName="parentLin" presStyleCnt="0"/>
      <dgm:spPr/>
    </dgm:pt>
    <dgm:pt modelId="{DA1E16ED-8520-4764-9F24-66951D83901D}" type="pres">
      <dgm:prSet presAssocID="{7744C418-9103-49F7-85B4-94C9F0A0E5A3}" presName="parentLeftMargin" presStyleLbl="node1" presStyleIdx="2" presStyleCnt="5"/>
      <dgm:spPr/>
      <dgm:t>
        <a:bodyPr/>
        <a:lstStyle/>
        <a:p>
          <a:endParaRPr lang="cs-CZ"/>
        </a:p>
      </dgm:t>
    </dgm:pt>
    <dgm:pt modelId="{B140BF0F-2939-409A-B0B9-08E657A72835}" type="pres">
      <dgm:prSet presAssocID="{7744C418-9103-49F7-85B4-94C9F0A0E5A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E0567A-3920-4A60-B992-A72FA07634F7}" type="pres">
      <dgm:prSet presAssocID="{7744C418-9103-49F7-85B4-94C9F0A0E5A3}" presName="negativeSpace" presStyleCnt="0"/>
      <dgm:spPr/>
    </dgm:pt>
    <dgm:pt modelId="{7C8ADFC9-6DB7-4421-9EC6-ACC07006C602}" type="pres">
      <dgm:prSet presAssocID="{7744C418-9103-49F7-85B4-94C9F0A0E5A3}" presName="childText" presStyleLbl="conFgAcc1" presStyleIdx="3" presStyleCnt="5">
        <dgm:presLayoutVars>
          <dgm:bulletEnabled val="1"/>
        </dgm:presLayoutVars>
      </dgm:prSet>
      <dgm:spPr/>
    </dgm:pt>
    <dgm:pt modelId="{E8CC1132-E7B0-4227-82D2-B8733BFDBF3F}" type="pres">
      <dgm:prSet presAssocID="{F06AC150-D76C-4C10-8FE4-FF4A94CE0214}" presName="spaceBetweenRectangles" presStyleCnt="0"/>
      <dgm:spPr/>
    </dgm:pt>
    <dgm:pt modelId="{C241C33D-D5B2-4F8C-BAE7-CE85B5BB3D25}" type="pres">
      <dgm:prSet presAssocID="{78BFC72C-E60E-4D84-8F1E-DE854FAEA8D0}" presName="parentLin" presStyleCnt="0"/>
      <dgm:spPr/>
    </dgm:pt>
    <dgm:pt modelId="{CCC996DE-476A-4B45-BD28-848531DCAB37}" type="pres">
      <dgm:prSet presAssocID="{78BFC72C-E60E-4D84-8F1E-DE854FAEA8D0}" presName="parentLeftMargin" presStyleLbl="node1" presStyleIdx="3" presStyleCnt="5"/>
      <dgm:spPr/>
      <dgm:t>
        <a:bodyPr/>
        <a:lstStyle/>
        <a:p>
          <a:endParaRPr lang="cs-CZ"/>
        </a:p>
      </dgm:t>
    </dgm:pt>
    <dgm:pt modelId="{D41608BF-9D95-41EF-B8DD-C44A75CEFA4B}" type="pres">
      <dgm:prSet presAssocID="{78BFC72C-E60E-4D84-8F1E-DE854FAEA8D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19B593A-047B-47EA-85A0-412CEF27E8BF}" type="pres">
      <dgm:prSet presAssocID="{78BFC72C-E60E-4D84-8F1E-DE854FAEA8D0}" presName="negativeSpace" presStyleCnt="0"/>
      <dgm:spPr/>
    </dgm:pt>
    <dgm:pt modelId="{8AC93DE9-9A3D-4507-9BDE-5E86AFB83F2D}" type="pres">
      <dgm:prSet presAssocID="{78BFC72C-E60E-4D84-8F1E-DE854FAEA8D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B37E175-FFE8-4FFB-89F0-A7FF0704D210}" srcId="{7468FAA2-ECD4-4316-8983-DF6C30244AE3}" destId="{7744C418-9103-49F7-85B4-94C9F0A0E5A3}" srcOrd="3" destOrd="0" parTransId="{20E80939-914C-48F7-9680-23E530E65B66}" sibTransId="{F06AC150-D76C-4C10-8FE4-FF4A94CE0214}"/>
    <dgm:cxn modelId="{826A8D67-41E1-417A-ABBD-82CB8576E03E}" type="presOf" srcId="{501244C6-91A1-4F98-A45A-ED71598047DA}" destId="{77C18D59-EF1E-4559-92DF-03D3A5E0DAA1}" srcOrd="1" destOrd="0" presId="urn:microsoft.com/office/officeart/2005/8/layout/list1"/>
    <dgm:cxn modelId="{76EF42FD-FB1D-4B41-AD76-9F106C5F31F6}" type="presOf" srcId="{7744C418-9103-49F7-85B4-94C9F0A0E5A3}" destId="{DA1E16ED-8520-4764-9F24-66951D83901D}" srcOrd="0" destOrd="0" presId="urn:microsoft.com/office/officeart/2005/8/layout/list1"/>
    <dgm:cxn modelId="{E0B21DEA-0EAA-4C54-99F5-487551731928}" type="presOf" srcId="{7DAFAF70-7611-48FD-B0F7-446768C79210}" destId="{42D59849-CB50-467F-B2A6-B64243679AEB}" srcOrd="0" destOrd="0" presId="urn:microsoft.com/office/officeart/2005/8/layout/list1"/>
    <dgm:cxn modelId="{4436A2BD-BF49-462E-AB9B-E028DC3C94DE}" type="presOf" srcId="{5316AF15-4901-48AF-BC57-004B37B5A051}" destId="{D101FF76-1B88-4A30-966C-BFE38C19E6B0}" srcOrd="0" destOrd="0" presId="urn:microsoft.com/office/officeart/2005/8/layout/list1"/>
    <dgm:cxn modelId="{5BE44244-5E77-4111-A4C7-E976C7A8CDA7}" type="presOf" srcId="{78BFC72C-E60E-4D84-8F1E-DE854FAEA8D0}" destId="{CCC996DE-476A-4B45-BD28-848531DCAB37}" srcOrd="0" destOrd="0" presId="urn:microsoft.com/office/officeart/2005/8/layout/list1"/>
    <dgm:cxn modelId="{681D6A5C-0884-41C3-BF9F-D6C04F0433E7}" srcId="{7468FAA2-ECD4-4316-8983-DF6C30244AE3}" destId="{501244C6-91A1-4F98-A45A-ED71598047DA}" srcOrd="2" destOrd="0" parTransId="{74099E0C-0CFD-4BFB-86F8-DC502505267B}" sibTransId="{DB639C1E-B278-41F0-8E65-63F2EBE051FA}"/>
    <dgm:cxn modelId="{199CDF78-7B93-47F1-B65F-8D5CD4F0BF9B}" type="presOf" srcId="{78BFC72C-E60E-4D84-8F1E-DE854FAEA8D0}" destId="{D41608BF-9D95-41EF-B8DD-C44A75CEFA4B}" srcOrd="1" destOrd="0" presId="urn:microsoft.com/office/officeart/2005/8/layout/list1"/>
    <dgm:cxn modelId="{018B00FD-EC73-43FF-B633-7FD9B8DDD460}" type="presOf" srcId="{501244C6-91A1-4F98-A45A-ED71598047DA}" destId="{A3BFE165-B186-4C73-BD30-E88EA41CD751}" srcOrd="0" destOrd="0" presId="urn:microsoft.com/office/officeart/2005/8/layout/list1"/>
    <dgm:cxn modelId="{6C359ABD-2445-4A2F-AE2A-3A029573062E}" srcId="{7468FAA2-ECD4-4316-8983-DF6C30244AE3}" destId="{7DAFAF70-7611-48FD-B0F7-446768C79210}" srcOrd="0" destOrd="0" parTransId="{599AF6FA-6B00-4A6E-8235-B87D142CEA31}" sibTransId="{3DF6474F-C518-48E6-8B19-7751ECD61723}"/>
    <dgm:cxn modelId="{C4A56A76-0C70-490B-B612-1DE9E2FA65C3}" type="presOf" srcId="{5316AF15-4901-48AF-BC57-004B37B5A051}" destId="{E280EF54-C9E1-4477-B69D-CF435FE548EA}" srcOrd="1" destOrd="0" presId="urn:microsoft.com/office/officeart/2005/8/layout/list1"/>
    <dgm:cxn modelId="{95F46CAA-3F3A-4F97-8697-D08B8C276D55}" type="presOf" srcId="{7744C418-9103-49F7-85B4-94C9F0A0E5A3}" destId="{B140BF0F-2939-409A-B0B9-08E657A72835}" srcOrd="1" destOrd="0" presId="urn:microsoft.com/office/officeart/2005/8/layout/list1"/>
    <dgm:cxn modelId="{02E1EF7A-D876-4CD1-B21A-2D47CDDDC26C}" srcId="{7468FAA2-ECD4-4316-8983-DF6C30244AE3}" destId="{5316AF15-4901-48AF-BC57-004B37B5A051}" srcOrd="1" destOrd="0" parTransId="{34240BAC-FDE9-4DA0-925B-86EFD36CE60A}" sibTransId="{99B1418E-2FC3-40E9-89B6-6EF5F71597B1}"/>
    <dgm:cxn modelId="{1DC32643-749C-48B0-88C0-5B41546539C7}" type="presOf" srcId="{7468FAA2-ECD4-4316-8983-DF6C30244AE3}" destId="{A31D8AAA-ADCC-43B3-BD45-F0CD9D9D5F5D}" srcOrd="0" destOrd="0" presId="urn:microsoft.com/office/officeart/2005/8/layout/list1"/>
    <dgm:cxn modelId="{BF861FF5-CE37-4EDC-BB59-62DD62ED0D2F}" type="presOf" srcId="{7DAFAF70-7611-48FD-B0F7-446768C79210}" destId="{0AA4AD8B-234B-4122-8BAF-2CA48BBA4960}" srcOrd="1" destOrd="0" presId="urn:microsoft.com/office/officeart/2005/8/layout/list1"/>
    <dgm:cxn modelId="{25C63E8F-74F7-4FA0-A60D-14A14E42D001}" srcId="{7468FAA2-ECD4-4316-8983-DF6C30244AE3}" destId="{78BFC72C-E60E-4D84-8F1E-DE854FAEA8D0}" srcOrd="4" destOrd="0" parTransId="{B41193E7-F62F-48E7-819A-7F1263CF01E9}" sibTransId="{22B1BB45-448C-4A03-9AEA-B43C427C4051}"/>
    <dgm:cxn modelId="{C5D24AC3-5D10-41F7-9CC1-EE458C7BE5EE}" type="presParOf" srcId="{A31D8AAA-ADCC-43B3-BD45-F0CD9D9D5F5D}" destId="{8D352737-50B3-42E2-B0AB-00434B59DD46}" srcOrd="0" destOrd="0" presId="urn:microsoft.com/office/officeart/2005/8/layout/list1"/>
    <dgm:cxn modelId="{6508F7BB-B94E-46EB-9EDB-AC48B5FFFE22}" type="presParOf" srcId="{8D352737-50B3-42E2-B0AB-00434B59DD46}" destId="{42D59849-CB50-467F-B2A6-B64243679AEB}" srcOrd="0" destOrd="0" presId="urn:microsoft.com/office/officeart/2005/8/layout/list1"/>
    <dgm:cxn modelId="{932AF1C2-B34C-4736-BB60-B39391C2B6ED}" type="presParOf" srcId="{8D352737-50B3-42E2-B0AB-00434B59DD46}" destId="{0AA4AD8B-234B-4122-8BAF-2CA48BBA4960}" srcOrd="1" destOrd="0" presId="urn:microsoft.com/office/officeart/2005/8/layout/list1"/>
    <dgm:cxn modelId="{E4C85320-CB09-4FED-81D4-471665D6ACBB}" type="presParOf" srcId="{A31D8AAA-ADCC-43B3-BD45-F0CD9D9D5F5D}" destId="{169D2945-F49A-486A-95A8-A5590385A76B}" srcOrd="1" destOrd="0" presId="urn:microsoft.com/office/officeart/2005/8/layout/list1"/>
    <dgm:cxn modelId="{96B8AF0E-D46A-4275-A862-10C2A1B1CB9C}" type="presParOf" srcId="{A31D8AAA-ADCC-43B3-BD45-F0CD9D9D5F5D}" destId="{29C8DCE6-9E09-4EF0-BFE7-EB503FAAEF6A}" srcOrd="2" destOrd="0" presId="urn:microsoft.com/office/officeart/2005/8/layout/list1"/>
    <dgm:cxn modelId="{A67D4D5C-2685-4EFE-A6F1-F191A772D750}" type="presParOf" srcId="{A31D8AAA-ADCC-43B3-BD45-F0CD9D9D5F5D}" destId="{C7EDB8A6-9D1F-47C8-A992-D2E15F088FDA}" srcOrd="3" destOrd="0" presId="urn:microsoft.com/office/officeart/2005/8/layout/list1"/>
    <dgm:cxn modelId="{53499BA3-9A21-4CC7-910E-07183C4263D3}" type="presParOf" srcId="{A31D8AAA-ADCC-43B3-BD45-F0CD9D9D5F5D}" destId="{515DA00A-8336-4805-A42F-68811C18FB21}" srcOrd="4" destOrd="0" presId="urn:microsoft.com/office/officeart/2005/8/layout/list1"/>
    <dgm:cxn modelId="{A178AE8C-396D-4F91-AAF9-0DEE3DAF92B7}" type="presParOf" srcId="{515DA00A-8336-4805-A42F-68811C18FB21}" destId="{D101FF76-1B88-4A30-966C-BFE38C19E6B0}" srcOrd="0" destOrd="0" presId="urn:microsoft.com/office/officeart/2005/8/layout/list1"/>
    <dgm:cxn modelId="{6E39C879-E559-4BDF-BF80-9B7170920E8C}" type="presParOf" srcId="{515DA00A-8336-4805-A42F-68811C18FB21}" destId="{E280EF54-C9E1-4477-B69D-CF435FE548EA}" srcOrd="1" destOrd="0" presId="urn:microsoft.com/office/officeart/2005/8/layout/list1"/>
    <dgm:cxn modelId="{C07E2C8F-BA3F-417E-A0B0-8E8238DC5806}" type="presParOf" srcId="{A31D8AAA-ADCC-43B3-BD45-F0CD9D9D5F5D}" destId="{C8A909C1-6A23-41C5-9202-BB0D71ACCF62}" srcOrd="5" destOrd="0" presId="urn:microsoft.com/office/officeart/2005/8/layout/list1"/>
    <dgm:cxn modelId="{C981EC58-1FBC-4311-ABDB-A709A374DEDE}" type="presParOf" srcId="{A31D8AAA-ADCC-43B3-BD45-F0CD9D9D5F5D}" destId="{62D89A60-4280-45E0-9A73-A7A8DE44BAAD}" srcOrd="6" destOrd="0" presId="urn:microsoft.com/office/officeart/2005/8/layout/list1"/>
    <dgm:cxn modelId="{E8D8A11D-B14A-4BA8-B0E8-06EBDD604AEC}" type="presParOf" srcId="{A31D8AAA-ADCC-43B3-BD45-F0CD9D9D5F5D}" destId="{24F4F994-F5AB-46BF-AC45-1962FF9F34F5}" srcOrd="7" destOrd="0" presId="urn:microsoft.com/office/officeart/2005/8/layout/list1"/>
    <dgm:cxn modelId="{05152AE2-D9BD-4A18-AADE-F60F0885C9D3}" type="presParOf" srcId="{A31D8AAA-ADCC-43B3-BD45-F0CD9D9D5F5D}" destId="{7DF9FD67-7D60-4A6C-8771-3FB9E465EF1B}" srcOrd="8" destOrd="0" presId="urn:microsoft.com/office/officeart/2005/8/layout/list1"/>
    <dgm:cxn modelId="{AE29021A-F905-49EB-835C-11936BC3538F}" type="presParOf" srcId="{7DF9FD67-7D60-4A6C-8771-3FB9E465EF1B}" destId="{A3BFE165-B186-4C73-BD30-E88EA41CD751}" srcOrd="0" destOrd="0" presId="urn:microsoft.com/office/officeart/2005/8/layout/list1"/>
    <dgm:cxn modelId="{3688B783-BF6F-4AB0-98AF-E4CDF17E8B70}" type="presParOf" srcId="{7DF9FD67-7D60-4A6C-8771-3FB9E465EF1B}" destId="{77C18D59-EF1E-4559-92DF-03D3A5E0DAA1}" srcOrd="1" destOrd="0" presId="urn:microsoft.com/office/officeart/2005/8/layout/list1"/>
    <dgm:cxn modelId="{FA91A306-59CC-43BA-B926-22E877C18834}" type="presParOf" srcId="{A31D8AAA-ADCC-43B3-BD45-F0CD9D9D5F5D}" destId="{378385AB-DE7C-49FB-927F-72F24359A9CF}" srcOrd="9" destOrd="0" presId="urn:microsoft.com/office/officeart/2005/8/layout/list1"/>
    <dgm:cxn modelId="{076FADC1-CD49-4316-81AA-852081C6B93E}" type="presParOf" srcId="{A31D8AAA-ADCC-43B3-BD45-F0CD9D9D5F5D}" destId="{43C082AD-B0A0-4535-9AB4-AC6F1A678D79}" srcOrd="10" destOrd="0" presId="urn:microsoft.com/office/officeart/2005/8/layout/list1"/>
    <dgm:cxn modelId="{A646E099-8A94-4E70-83DA-759F1575D5A8}" type="presParOf" srcId="{A31D8AAA-ADCC-43B3-BD45-F0CD9D9D5F5D}" destId="{4EA8AFDF-DCF8-47F9-A802-6AF99AFB46C7}" srcOrd="11" destOrd="0" presId="urn:microsoft.com/office/officeart/2005/8/layout/list1"/>
    <dgm:cxn modelId="{6F0A0179-07E4-48ED-93FA-1F159083B536}" type="presParOf" srcId="{A31D8AAA-ADCC-43B3-BD45-F0CD9D9D5F5D}" destId="{59E18826-4908-4779-A81D-FC123384F80E}" srcOrd="12" destOrd="0" presId="urn:microsoft.com/office/officeart/2005/8/layout/list1"/>
    <dgm:cxn modelId="{22F043AE-C989-4B79-9DB1-019338E6371F}" type="presParOf" srcId="{59E18826-4908-4779-A81D-FC123384F80E}" destId="{DA1E16ED-8520-4764-9F24-66951D83901D}" srcOrd="0" destOrd="0" presId="urn:microsoft.com/office/officeart/2005/8/layout/list1"/>
    <dgm:cxn modelId="{2CB9EC16-A7D6-435E-9D9C-D1FEECAB42CD}" type="presParOf" srcId="{59E18826-4908-4779-A81D-FC123384F80E}" destId="{B140BF0F-2939-409A-B0B9-08E657A72835}" srcOrd="1" destOrd="0" presId="urn:microsoft.com/office/officeart/2005/8/layout/list1"/>
    <dgm:cxn modelId="{210E42FF-23E2-40DE-9312-5B5D85CA2094}" type="presParOf" srcId="{A31D8AAA-ADCC-43B3-BD45-F0CD9D9D5F5D}" destId="{E8E0567A-3920-4A60-B992-A72FA07634F7}" srcOrd="13" destOrd="0" presId="urn:microsoft.com/office/officeart/2005/8/layout/list1"/>
    <dgm:cxn modelId="{9D422F6C-BB6B-4CB4-B7A9-AC8F54EEE9F7}" type="presParOf" srcId="{A31D8AAA-ADCC-43B3-BD45-F0CD9D9D5F5D}" destId="{7C8ADFC9-6DB7-4421-9EC6-ACC07006C602}" srcOrd="14" destOrd="0" presId="urn:microsoft.com/office/officeart/2005/8/layout/list1"/>
    <dgm:cxn modelId="{6F94D2C6-BA7E-4FE2-B5F3-084ABF79DA11}" type="presParOf" srcId="{A31D8AAA-ADCC-43B3-BD45-F0CD9D9D5F5D}" destId="{E8CC1132-E7B0-4227-82D2-B8733BFDBF3F}" srcOrd="15" destOrd="0" presId="urn:microsoft.com/office/officeart/2005/8/layout/list1"/>
    <dgm:cxn modelId="{3A67DCE9-0E1F-4D7E-B62C-A139C9D0D12B}" type="presParOf" srcId="{A31D8AAA-ADCC-43B3-BD45-F0CD9D9D5F5D}" destId="{C241C33D-D5B2-4F8C-BAE7-CE85B5BB3D25}" srcOrd="16" destOrd="0" presId="urn:microsoft.com/office/officeart/2005/8/layout/list1"/>
    <dgm:cxn modelId="{06FD664A-6511-4641-B0A8-7F30BB3ED8C7}" type="presParOf" srcId="{C241C33D-D5B2-4F8C-BAE7-CE85B5BB3D25}" destId="{CCC996DE-476A-4B45-BD28-848531DCAB37}" srcOrd="0" destOrd="0" presId="urn:microsoft.com/office/officeart/2005/8/layout/list1"/>
    <dgm:cxn modelId="{92514180-2101-4EA0-8E61-05E1E4812D44}" type="presParOf" srcId="{C241C33D-D5B2-4F8C-BAE7-CE85B5BB3D25}" destId="{D41608BF-9D95-41EF-B8DD-C44A75CEFA4B}" srcOrd="1" destOrd="0" presId="urn:microsoft.com/office/officeart/2005/8/layout/list1"/>
    <dgm:cxn modelId="{FDDDAF26-57AD-4029-AA96-7FEC5602DFA8}" type="presParOf" srcId="{A31D8AAA-ADCC-43B3-BD45-F0CD9D9D5F5D}" destId="{C19B593A-047B-47EA-85A0-412CEF27E8BF}" srcOrd="17" destOrd="0" presId="urn:microsoft.com/office/officeart/2005/8/layout/list1"/>
    <dgm:cxn modelId="{0C9BB2C6-FFE4-401F-8A56-AA34DE2786A6}" type="presParOf" srcId="{A31D8AAA-ADCC-43B3-BD45-F0CD9D9D5F5D}" destId="{8AC93DE9-9A3D-4507-9BDE-5E86AFB83F2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C8DCE6-9E09-4EF0-BFE7-EB503FAAEF6A}">
      <dsp:nvSpPr>
        <dsp:cNvPr id="0" name=""/>
        <dsp:cNvSpPr/>
      </dsp:nvSpPr>
      <dsp:spPr>
        <a:xfrm>
          <a:off x="0" y="417488"/>
          <a:ext cx="7632848" cy="554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A4AD8B-234B-4122-8BAF-2CA48BBA4960}">
      <dsp:nvSpPr>
        <dsp:cNvPr id="0" name=""/>
        <dsp:cNvSpPr/>
      </dsp:nvSpPr>
      <dsp:spPr>
        <a:xfrm>
          <a:off x="381642" y="92767"/>
          <a:ext cx="5342993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i="0" u="none" kern="1200" dirty="0" smtClean="0">
              <a:latin typeface="Arial Black" pitchFamily="34" charset="0"/>
            </a:rPr>
            <a:t>Italské listy (1923)</a:t>
          </a:r>
          <a:endParaRPr lang="cs-CZ" sz="2200" i="0" u="none" kern="1200" dirty="0">
            <a:latin typeface="Arial Black" pitchFamily="34" charset="0"/>
          </a:endParaRPr>
        </a:p>
      </dsp:txBody>
      <dsp:txXfrm>
        <a:off x="381642" y="92767"/>
        <a:ext cx="5342993" cy="649440"/>
      </dsp:txXfrm>
    </dsp:sp>
    <dsp:sp modelId="{62D89A60-4280-45E0-9A73-A7A8DE44BAAD}">
      <dsp:nvSpPr>
        <dsp:cNvPr id="0" name=""/>
        <dsp:cNvSpPr/>
      </dsp:nvSpPr>
      <dsp:spPr>
        <a:xfrm>
          <a:off x="0" y="1415408"/>
          <a:ext cx="7632848" cy="554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80EF54-C9E1-4477-B69D-CF435FE548EA}">
      <dsp:nvSpPr>
        <dsp:cNvPr id="0" name=""/>
        <dsp:cNvSpPr/>
      </dsp:nvSpPr>
      <dsp:spPr>
        <a:xfrm>
          <a:off x="381642" y="1090688"/>
          <a:ext cx="5342993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i="0" u="none" kern="1200" dirty="0" smtClean="0">
              <a:latin typeface="Arial Black" pitchFamily="34" charset="0"/>
            </a:rPr>
            <a:t>Anglické listy (1924)</a:t>
          </a:r>
          <a:endParaRPr lang="cs-CZ" sz="2200" i="0" u="none" kern="1200" dirty="0">
            <a:latin typeface="Arial Black" pitchFamily="34" charset="0"/>
          </a:endParaRPr>
        </a:p>
      </dsp:txBody>
      <dsp:txXfrm>
        <a:off x="381642" y="1090688"/>
        <a:ext cx="5342993" cy="649440"/>
      </dsp:txXfrm>
    </dsp:sp>
    <dsp:sp modelId="{43C082AD-B0A0-4535-9AB4-AC6F1A678D79}">
      <dsp:nvSpPr>
        <dsp:cNvPr id="0" name=""/>
        <dsp:cNvSpPr/>
      </dsp:nvSpPr>
      <dsp:spPr>
        <a:xfrm>
          <a:off x="0" y="2413328"/>
          <a:ext cx="7632848" cy="554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C18D59-EF1E-4559-92DF-03D3A5E0DAA1}">
      <dsp:nvSpPr>
        <dsp:cNvPr id="0" name=""/>
        <dsp:cNvSpPr/>
      </dsp:nvSpPr>
      <dsp:spPr>
        <a:xfrm>
          <a:off x="381642" y="2088608"/>
          <a:ext cx="5342993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i="0" u="none" kern="1200" dirty="0" smtClean="0">
              <a:latin typeface="Arial Black" pitchFamily="34" charset="0"/>
            </a:rPr>
            <a:t>Výlet do Španěl (1930)</a:t>
          </a:r>
          <a:endParaRPr lang="cs-CZ" sz="2200" i="0" u="none" kern="1200" dirty="0">
            <a:latin typeface="Arial Black" pitchFamily="34" charset="0"/>
          </a:endParaRPr>
        </a:p>
      </dsp:txBody>
      <dsp:txXfrm>
        <a:off x="381642" y="2088608"/>
        <a:ext cx="5342993" cy="649440"/>
      </dsp:txXfrm>
    </dsp:sp>
    <dsp:sp modelId="{7C8ADFC9-6DB7-4421-9EC6-ACC07006C602}">
      <dsp:nvSpPr>
        <dsp:cNvPr id="0" name=""/>
        <dsp:cNvSpPr/>
      </dsp:nvSpPr>
      <dsp:spPr>
        <a:xfrm>
          <a:off x="0" y="3411248"/>
          <a:ext cx="7632848" cy="554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40BF0F-2939-409A-B0B9-08E657A72835}">
      <dsp:nvSpPr>
        <dsp:cNvPr id="0" name=""/>
        <dsp:cNvSpPr/>
      </dsp:nvSpPr>
      <dsp:spPr>
        <a:xfrm>
          <a:off x="381642" y="3086528"/>
          <a:ext cx="5342993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i="0" u="none" kern="1200" dirty="0" smtClean="0">
              <a:latin typeface="Arial Black" pitchFamily="34" charset="0"/>
            </a:rPr>
            <a:t>Obrázky z Holandska (1932)</a:t>
          </a:r>
          <a:endParaRPr lang="cs-CZ" sz="2200" i="0" u="none" kern="1200" dirty="0">
            <a:latin typeface="Arial Black" pitchFamily="34" charset="0"/>
          </a:endParaRPr>
        </a:p>
      </dsp:txBody>
      <dsp:txXfrm>
        <a:off x="381642" y="3086528"/>
        <a:ext cx="5342993" cy="649440"/>
      </dsp:txXfrm>
    </dsp:sp>
    <dsp:sp modelId="{8AC93DE9-9A3D-4507-9BDE-5E86AFB83F2D}">
      <dsp:nvSpPr>
        <dsp:cNvPr id="0" name=""/>
        <dsp:cNvSpPr/>
      </dsp:nvSpPr>
      <dsp:spPr>
        <a:xfrm>
          <a:off x="0" y="4409168"/>
          <a:ext cx="7632848" cy="554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1608BF-9D95-41EF-B8DD-C44A75CEFA4B}">
      <dsp:nvSpPr>
        <dsp:cNvPr id="0" name=""/>
        <dsp:cNvSpPr/>
      </dsp:nvSpPr>
      <dsp:spPr>
        <a:xfrm>
          <a:off x="381642" y="4084448"/>
          <a:ext cx="5342993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i="0" u="none" kern="1200" dirty="0" smtClean="0">
              <a:latin typeface="Arial Black" pitchFamily="34" charset="0"/>
            </a:rPr>
            <a:t>Cesta na sever (1936)</a:t>
          </a:r>
          <a:endParaRPr lang="cs-CZ" sz="2200" i="0" u="none" kern="1200" dirty="0">
            <a:latin typeface="Arial Black" pitchFamily="34" charset="0"/>
          </a:endParaRPr>
        </a:p>
      </dsp:txBody>
      <dsp:txXfrm>
        <a:off x="381642" y="4084448"/>
        <a:ext cx="5342993" cy="649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2436-A120-44C6-8DEB-FB39AA37F16A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F2436-A120-44C6-8DEB-FB39AA37F16A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15D21-7A68-43FF-AD93-41204F113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5420" y="44624"/>
            <a:ext cx="7244179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Print Slide</a:t>
            </a:r>
            <a:endParaRPr lang="en-US" sz="36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</p:txBody>
      </p:sp>
      <p:pic>
        <p:nvPicPr>
          <p:cNvPr id="4" name="Zástupný symbol pro obsah 3" descr="Čape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t="17972" b="22206"/>
          <a:stretch>
            <a:fillRect/>
          </a:stretch>
        </p:blipFill>
        <p:spPr>
          <a:xfrm rot="10800000">
            <a:off x="0" y="0"/>
            <a:ext cx="9202176" cy="6858000"/>
          </a:xfrm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467544" y="836712"/>
            <a:ext cx="8219256" cy="5289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	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Vzdělávací oblast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: </a:t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Jazyk a jazyková komunikace</a:t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Vyučovací předmět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: </a:t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Český jazyk a literatura</a:t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Ročník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: 6. ročník </a:t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Anotace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: 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Karel Čapek - cestopisy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/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životopis autora, otázky k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 ukázkám z </a:t>
            </a:r>
            <a:r>
              <a:rPr kumimoji="0" lang="cs-CZ" sz="2400" b="0" i="0" u="none" strike="noStrike" kern="1200" cap="none" spc="0" normalizeH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knih </a:t>
            </a:r>
            <a:br>
              <a:rPr kumimoji="0" lang="cs-CZ" sz="2400" b="0" i="0" u="none" strike="noStrike" kern="1200" cap="none" spc="0" normalizeH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r>
              <a:rPr kumimoji="0" lang="cs-CZ" sz="2400" b="0" i="0" u="none" strike="noStrike" kern="1200" cap="none" spc="0" normalizeH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(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Obrázky </a:t>
            </a:r>
            <a:r>
              <a:rPr kumimoji="0" lang="cs-CZ" sz="2400" b="0" i="0" u="none" strike="noStrike" kern="1200" cap="none" spc="0" normalizeH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z Holandska</a:t>
            </a:r>
            <a:r>
              <a:rPr lang="cs-CZ" sz="2400" noProof="0" smtClean="0">
                <a:solidFill>
                  <a:schemeClr val="bg1"/>
                </a:solidFill>
                <a:latin typeface="Palatino Linotype" pitchFamily="18" charset="0"/>
                <a:cs typeface="Courier New" pitchFamily="49" charset="0"/>
              </a:rPr>
              <a:t>, </a:t>
            </a:r>
            <a:r>
              <a:rPr kumimoji="0" lang="cs-CZ" sz="2400" b="0" i="0" u="none" strike="noStrike" kern="1200" cap="none" spc="0" normalizeH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Anglické 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listy)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/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/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Podpora vzdělávání v ZŠ Židlochovice, Tyršova 611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/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Autor materiálu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: Mgr. Petra Karpíšková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/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226568"/>
            <a:ext cx="5562600" cy="914400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ea typeface="Adobe Heiti Std R" pitchFamily="34" charset="-128"/>
                <a:cs typeface="Andalus" pitchFamily="18" charset="-78"/>
              </a:rPr>
              <a:t>Karel  Čapek</a:t>
            </a:r>
            <a:endParaRPr lang="en-US" sz="4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ea typeface="Adobe Heiti Std R" pitchFamily="34" charset="-12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3501008"/>
            <a:ext cx="3997424" cy="6858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ea typeface="Adobe Heiti Std R" pitchFamily="34" charset="-128"/>
                <a:cs typeface="Andalus" pitchFamily="18" charset="-78"/>
              </a:rPr>
              <a:t>Cestopisy</a:t>
            </a:r>
            <a:endParaRPr lang="en-US" sz="36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ea typeface="Adobe Heiti Std R" pitchFamily="34" charset="-128"/>
              <a:cs typeface="Andalus" pitchFamily="18" charset="-78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 r="59435"/>
          <a:stretch>
            <a:fillRect/>
          </a:stretch>
        </p:blipFill>
        <p:spPr bwMode="auto">
          <a:xfrm>
            <a:off x="539552" y="0"/>
            <a:ext cx="79208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6752"/>
            <a:ext cx="2627783" cy="792088"/>
          </a:xfrm>
        </p:spPr>
        <p:txBody>
          <a:bodyPr>
            <a:normAutofit/>
          </a:bodyPr>
          <a:lstStyle/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Adobe Heiti Std R" pitchFamily="34" charset="-128"/>
              </a:rPr>
              <a:t>Životopis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Adobe Heiti Std R" pitchFamily="34" charset="-128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3057525"/>
            <a:ext cx="120015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771800" y="721179"/>
            <a:ext cx="6048672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/>
            </a:pPr>
            <a:endParaRPr lang="cs-CZ" sz="1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český prozaik, dramatik, novinář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1890 - narozen v Malých Svatoňovicích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/>
            </a:pPr>
            <a:r>
              <a:rPr lang="cs-CZ" sz="2400" dirty="0" smtClean="0">
                <a:ea typeface="Calibri" pitchFamily="34" charset="0"/>
                <a:cs typeface="Times New Roman" pitchFamily="18" charset="0"/>
              </a:rPr>
              <a:t> Zemřel </a:t>
            </a:r>
            <a:r>
              <a:rPr lang="cs-CZ" sz="2400" smtClean="0">
                <a:ea typeface="Calibri" pitchFamily="34" charset="0"/>
                <a:cs typeface="Times New Roman" pitchFamily="18" charset="0"/>
              </a:rPr>
              <a:t>v roce 1938.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sourozenci: sestra Helena a bratr Josef, malíř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studoval na gymnáziu v Hradci Králové a </a:t>
            </a:r>
            <a:b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v Brně, dále pak filozofii v Praze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</a:pPr>
            <a:r>
              <a:rPr lang="cs-CZ" sz="2400" dirty="0" smtClean="0">
                <a:ea typeface="Calibri" pitchFamily="34" charset="0"/>
                <a:cs typeface="Times New Roman" pitchFamily="18" charset="0"/>
              </a:rPr>
              <a:t> od roku 1925 se také znal s prezidentem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dirty="0" smtClean="0">
                <a:ea typeface="Calibri" pitchFamily="34" charset="0"/>
                <a:cs typeface="Times New Roman" pitchFamily="18" charset="0"/>
              </a:rPr>
              <a:t>    T. G. Masarykem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rád cestoval a pracoval na zahradě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od roku 1917 - redaktor Národních listů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/>
            </a:pPr>
            <a:r>
              <a:rPr lang="cs-CZ" sz="2400" dirty="0" smtClean="0">
                <a:ea typeface="Calibri" pitchFamily="34" charset="0"/>
                <a:cs typeface="Times New Roman" pitchFamily="18" charset="0"/>
              </a:rPr>
              <a:t> od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roku 1921 - redaktorem Lidových </a:t>
            </a:r>
            <a:endParaRPr lang="cs-CZ" sz="2400" dirty="0" smtClean="0"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novin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5420" y="44624"/>
            <a:ext cx="7244179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Print Slide</a:t>
            </a:r>
            <a:endParaRPr lang="en-US" sz="36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</p:txBody>
      </p:sp>
      <p:pic>
        <p:nvPicPr>
          <p:cNvPr id="4" name="Zástupný symbol pro obsah 3" descr="Čape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t="17972" b="22206"/>
          <a:stretch>
            <a:fillRect/>
          </a:stretch>
        </p:blipFill>
        <p:spPr>
          <a:xfrm rot="10800000">
            <a:off x="0" y="0"/>
            <a:ext cx="9202176" cy="6858000"/>
          </a:xfrm>
        </p:spPr>
      </p:pic>
      <p:sp>
        <p:nvSpPr>
          <p:cNvPr id="7" name="TextovéPole 6"/>
          <p:cNvSpPr txBox="1"/>
          <p:nvPr/>
        </p:nvSpPr>
        <p:spPr>
          <a:xfrm>
            <a:off x="899592" y="54868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Cestopisy</a:t>
            </a:r>
            <a:endParaRPr lang="cs-CZ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899592" y="1397000"/>
          <a:ext cx="7632848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7" y="4835587"/>
            <a:ext cx="3419873" cy="202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435279" cy="50405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Jakými barvami popisuje Karel Čapek Holandsko?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K čemu přirovnává množství kol, na kterých Holanďané jezdí?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Jaké vlastnosti podle Karla Čapka Holanďané získali tím, že jezdí na kole?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Dává Karel Čapek přednost jízdě na kole, nebo chůzi?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Vysvětli, co je </a:t>
            </a:r>
            <a:r>
              <a:rPr lang="cs-CZ" sz="2400" dirty="0" err="1" smtClean="0"/>
              <a:t>gracht</a:t>
            </a:r>
            <a:r>
              <a:rPr lang="cs-CZ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Vysvětli, jak vypadají holandské ulice podle Karla Čapka -</a:t>
            </a:r>
            <a:br>
              <a:rPr lang="cs-CZ" sz="2400" dirty="0" smtClean="0"/>
            </a:br>
            <a:r>
              <a:rPr lang="cs-CZ" sz="2400" i="1" dirty="0" smtClean="0"/>
              <a:t>„jako by se ty solidní ulice nořily z bezedné tůně snů“.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Vypiš ze závěru kapitoly o </a:t>
            </a:r>
            <a:r>
              <a:rPr lang="cs-CZ" sz="2400" dirty="0" err="1" smtClean="0"/>
              <a:t>grachtech</a:t>
            </a:r>
            <a:r>
              <a:rPr lang="cs-CZ" sz="2400" dirty="0" smtClean="0"/>
              <a:t> personifikaci </a:t>
            </a:r>
            <a:br>
              <a:rPr lang="cs-CZ" sz="2400" dirty="0" smtClean="0"/>
            </a:br>
            <a:r>
              <a:rPr lang="cs-CZ" sz="2400" dirty="0" smtClean="0"/>
              <a:t>a přirovnání.</a:t>
            </a:r>
          </a:p>
          <a:p>
            <a:pPr marL="457200" indent="-457200">
              <a:buNone/>
            </a:pPr>
            <a:r>
              <a:rPr lang="cs-CZ" sz="2400" dirty="0" smtClean="0"/>
              <a:t>8.   Chtěl bys tuto zemi navštívit?</a:t>
            </a:r>
          </a:p>
          <a:p>
            <a:pPr marL="457200" indent="-457200">
              <a:buFont typeface="+mj-lt"/>
              <a:buAutoNum type="arabicPeriod"/>
            </a:pPr>
            <a:endParaRPr lang="cs-CZ" sz="2400" i="1" dirty="0" smtClean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chemeClr val="bg1"/>
                </a:solidFill>
                <a:latin typeface="Arial Black" pitchFamily="34" charset="0"/>
              </a:rPr>
              <a:t>Obrázky z Holandska</a:t>
            </a:r>
            <a:endParaRPr lang="cs-CZ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5420" y="44624"/>
            <a:ext cx="7244179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Print Slide</a:t>
            </a:r>
            <a:endParaRPr lang="en-US" sz="36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</p:txBody>
      </p:sp>
      <p:pic>
        <p:nvPicPr>
          <p:cNvPr id="4" name="Zástupný symbol pro obsah 3" descr="Čape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t="17972" b="22206"/>
          <a:stretch>
            <a:fillRect/>
          </a:stretch>
        </p:blipFill>
        <p:spPr>
          <a:xfrm rot="10800000">
            <a:off x="0" y="0"/>
            <a:ext cx="9202176" cy="6858000"/>
          </a:xfrm>
        </p:spPr>
      </p:pic>
      <p:sp>
        <p:nvSpPr>
          <p:cNvPr id="7" name="TextovéPole 6"/>
          <p:cNvSpPr txBox="1"/>
          <p:nvPr/>
        </p:nvSpPr>
        <p:spPr>
          <a:xfrm>
            <a:off x="611560" y="404664"/>
            <a:ext cx="813690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bg1"/>
                </a:solidFill>
                <a:latin typeface="Arial Black" pitchFamily="34" charset="0"/>
              </a:rPr>
              <a:t>Jazyk</a:t>
            </a:r>
          </a:p>
          <a:p>
            <a:pPr algn="ctr"/>
            <a:r>
              <a:rPr lang="cs-CZ" sz="2200" dirty="0" smtClean="0">
                <a:solidFill>
                  <a:schemeClr val="bg1"/>
                </a:solidFill>
              </a:rPr>
              <a:t>Napiš synonyma k těmto výrazům, které autor v textu použil:</a:t>
            </a:r>
            <a:endParaRPr lang="cs-CZ" sz="2200" dirty="0">
              <a:solidFill>
                <a:schemeClr val="bg1"/>
              </a:solidFill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83568" y="1556792"/>
          <a:ext cx="7704856" cy="49685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2428"/>
                <a:gridCol w="3852428"/>
              </a:tblGrid>
              <a:tr h="496855"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 smtClean="0">
                          <a:solidFill>
                            <a:schemeClr val="bg1"/>
                          </a:solidFill>
                        </a:rPr>
                        <a:t>Čapkův výraz</a:t>
                      </a:r>
                      <a:endParaRPr lang="cs-CZ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 smtClean="0">
                          <a:solidFill>
                            <a:schemeClr val="bg1"/>
                          </a:solidFill>
                        </a:rPr>
                        <a:t>synonymum</a:t>
                      </a:r>
                      <a:endParaRPr lang="cs-CZ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96855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solidFill>
                            <a:schemeClr val="bg1"/>
                          </a:solidFill>
                        </a:rPr>
                        <a:t>velocipéd</a:t>
                      </a:r>
                      <a:endParaRPr lang="cs-CZ" sz="2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96855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solidFill>
                            <a:schemeClr val="bg1"/>
                          </a:solidFill>
                        </a:rPr>
                        <a:t>lokální</a:t>
                      </a:r>
                      <a:endParaRPr lang="cs-CZ" sz="2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96855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solidFill>
                            <a:schemeClr val="bg1"/>
                          </a:solidFill>
                        </a:rPr>
                        <a:t>si</a:t>
                      </a:r>
                      <a:r>
                        <a:rPr lang="cs-CZ" sz="2200" baseline="0" dirty="0" smtClean="0">
                          <a:solidFill>
                            <a:schemeClr val="bg1"/>
                          </a:solidFill>
                        </a:rPr>
                        <a:t> to tiše hasí</a:t>
                      </a:r>
                      <a:endParaRPr lang="cs-CZ" sz="2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96855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solidFill>
                            <a:schemeClr val="bg1"/>
                          </a:solidFill>
                        </a:rPr>
                        <a:t>dimenzovaný</a:t>
                      </a:r>
                      <a:endParaRPr lang="cs-CZ" sz="2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96855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solidFill>
                            <a:schemeClr val="bg1"/>
                          </a:solidFill>
                        </a:rPr>
                        <a:t>velkodušně</a:t>
                      </a:r>
                      <a:endParaRPr lang="cs-CZ" sz="2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96855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solidFill>
                            <a:schemeClr val="bg1"/>
                          </a:solidFill>
                        </a:rPr>
                        <a:t>luzné</a:t>
                      </a:r>
                      <a:r>
                        <a:rPr lang="cs-CZ" sz="2200" baseline="0" dirty="0" smtClean="0">
                          <a:solidFill>
                            <a:schemeClr val="bg1"/>
                          </a:solidFill>
                        </a:rPr>
                        <a:t> budoucnosti vstříc</a:t>
                      </a:r>
                      <a:endParaRPr lang="cs-CZ" sz="2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96855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solidFill>
                            <a:schemeClr val="bg1"/>
                          </a:solidFill>
                        </a:rPr>
                        <a:t>ždibec</a:t>
                      </a:r>
                      <a:endParaRPr lang="cs-CZ" sz="2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96855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solidFill>
                            <a:schemeClr val="bg1"/>
                          </a:solidFill>
                        </a:rPr>
                        <a:t>pravím</a:t>
                      </a:r>
                      <a:endParaRPr lang="cs-CZ" sz="2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96855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solidFill>
                            <a:schemeClr val="bg1"/>
                          </a:solidFill>
                        </a:rPr>
                        <a:t>chudobinec</a:t>
                      </a:r>
                      <a:endParaRPr lang="cs-CZ" sz="2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7" cy="478539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Kterou ulicí šel Karel Čapek do </a:t>
            </a:r>
            <a:r>
              <a:rPr lang="cs-CZ" sz="2400" dirty="0" err="1" smtClean="0"/>
              <a:t>Hyde</a:t>
            </a:r>
            <a:r>
              <a:rPr lang="cs-CZ" sz="2400" dirty="0" smtClean="0"/>
              <a:t> Parku?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Jak se říká mramorové bráně, která nikam nevede?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 smtClean="0"/>
              <a:t>Čapek navštívil i </a:t>
            </a:r>
            <a:r>
              <a:rPr lang="cs-CZ" sz="2400" dirty="0" err="1" smtClean="0"/>
              <a:t>Speakerۥs</a:t>
            </a:r>
            <a:r>
              <a:rPr lang="cs-CZ" sz="2400" dirty="0" smtClean="0"/>
              <a:t> </a:t>
            </a:r>
            <a:r>
              <a:rPr lang="cs-CZ" sz="2400" dirty="0" err="1" smtClean="0"/>
              <a:t>Corner</a:t>
            </a:r>
            <a:r>
              <a:rPr lang="cs-CZ" sz="2400" dirty="0" smtClean="0"/>
              <a:t>. Popiš, jaké řečníky tam </a:t>
            </a:r>
          </a:p>
          <a:p>
            <a:pPr marL="457200" indent="-457200">
              <a:buNone/>
            </a:pPr>
            <a:r>
              <a:rPr lang="cs-CZ" sz="2400" dirty="0" smtClean="0"/>
              <a:t>       potkal?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Koho viděl za mříží v </a:t>
            </a:r>
            <a:r>
              <a:rPr lang="cs-CZ" sz="2400" dirty="0" err="1" smtClean="0"/>
              <a:t>Hyde</a:t>
            </a:r>
            <a:r>
              <a:rPr lang="cs-CZ" sz="2400" dirty="0" smtClean="0"/>
              <a:t> Parku?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Anglické listy</a:t>
            </a:r>
            <a:endParaRPr lang="cs-CZ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437112"/>
            <a:ext cx="4597305" cy="2159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435279" cy="4525963"/>
          </a:xfrm>
        </p:spPr>
        <p:txBody>
          <a:bodyPr>
            <a:normAutofit/>
          </a:bodyPr>
          <a:lstStyle/>
          <a:p>
            <a:r>
              <a:rPr lang="cs-CZ" sz="2000" dirty="0" smtClean="0"/>
              <a:t>ČAPEK, Karel . </a:t>
            </a:r>
            <a:r>
              <a:rPr lang="cs-CZ" sz="2000" i="1" dirty="0" smtClean="0"/>
              <a:t>Cestopisy II</a:t>
            </a:r>
            <a:r>
              <a:rPr lang="cs-CZ" sz="2000" dirty="0" smtClean="0"/>
              <a:t>. Praha : Československý spisovatel, 1980. Obrázky z Holandska, s. 9 - 60.</a:t>
            </a:r>
          </a:p>
          <a:p>
            <a:r>
              <a:rPr lang="cs-CZ" sz="2000" dirty="0" smtClean="0"/>
              <a:t>Karel Čapek. In </a:t>
            </a:r>
            <a:r>
              <a:rPr lang="cs-CZ" sz="2000" i="1" dirty="0" err="1" smtClean="0"/>
              <a:t>Wikipedia</a:t>
            </a:r>
            <a:r>
              <a:rPr lang="cs-CZ" sz="2000" i="1" dirty="0" smtClean="0"/>
              <a:t> : </a:t>
            </a:r>
            <a:r>
              <a:rPr lang="cs-CZ" sz="2000" i="1" dirty="0" err="1" smtClean="0"/>
              <a:t>the</a:t>
            </a:r>
            <a:r>
              <a:rPr lang="cs-CZ" sz="2000" i="1" dirty="0" smtClean="0"/>
              <a:t> free </a:t>
            </a:r>
            <a:r>
              <a:rPr lang="cs-CZ" sz="2000" i="1" dirty="0" err="1" smtClean="0"/>
              <a:t>encyclopedia</a:t>
            </a:r>
            <a:r>
              <a:rPr lang="cs-CZ" sz="2000" dirty="0" smtClean="0"/>
              <a:t> [online]. St. </a:t>
            </a:r>
            <a:r>
              <a:rPr lang="cs-CZ" sz="2000" dirty="0" err="1" smtClean="0"/>
              <a:t>Petersburg</a:t>
            </a:r>
            <a:r>
              <a:rPr lang="cs-CZ" sz="2000" dirty="0" smtClean="0"/>
              <a:t> (Florida) : </a:t>
            </a:r>
            <a:r>
              <a:rPr lang="cs-CZ" sz="2000" dirty="0" err="1" smtClean="0"/>
              <a:t>Wikipedia</a:t>
            </a:r>
            <a:r>
              <a:rPr lang="cs-CZ" sz="2000" dirty="0" smtClean="0"/>
              <a:t> </a:t>
            </a:r>
            <a:r>
              <a:rPr lang="cs-CZ" sz="2000" dirty="0" err="1" smtClean="0"/>
              <a:t>Foundation</a:t>
            </a:r>
            <a:r>
              <a:rPr lang="cs-CZ" sz="2000" dirty="0" smtClean="0"/>
              <a:t>, 24.12. 2003, last </a:t>
            </a:r>
            <a:r>
              <a:rPr lang="cs-CZ" sz="2000" dirty="0" err="1" smtClean="0"/>
              <a:t>modified</a:t>
            </a:r>
            <a:r>
              <a:rPr lang="cs-CZ" sz="2000" dirty="0" smtClean="0"/>
              <a:t> on 5.5.2011 [cit. 2011-05-09]. Dostupné z WWW: &lt;http://cs.wikipedia.org/wiki/Karel_Čapek&gt;.</a:t>
            </a:r>
          </a:p>
          <a:p>
            <a:r>
              <a:rPr lang="cs-CZ" sz="2000" i="1" dirty="0" smtClean="0"/>
              <a:t>Karel Čapek</a:t>
            </a:r>
            <a:r>
              <a:rPr lang="cs-CZ" sz="2000" dirty="0" smtClean="0"/>
              <a:t> [online]. 24.7.2009, 9.5.2011 [cit. 2011-05-09]. Karel Čapek životopis. Dostupné z WWW: &lt;http://karelcapek.cz/karel-capek.jpg&gt;.</a:t>
            </a:r>
            <a:endParaRPr lang="cs-CZ" sz="2000" b="1" dirty="0" smtClean="0"/>
          </a:p>
          <a:p>
            <a:r>
              <a:rPr lang="cs-CZ" sz="2000" dirty="0" smtClean="0"/>
              <a:t>ZUNT, Dominik. </a:t>
            </a:r>
            <a:r>
              <a:rPr lang="cs-CZ" sz="2000" i="1" dirty="0" smtClean="0"/>
              <a:t>Karel Čapek</a:t>
            </a:r>
            <a:r>
              <a:rPr lang="cs-CZ" sz="2000" dirty="0" smtClean="0"/>
              <a:t> [online]. 8.11.2008 [cit. 2011-05-09]. Karel Čapek </a:t>
            </a:r>
            <a:r>
              <a:rPr lang="cs-CZ" sz="2000" dirty="0" err="1" smtClean="0"/>
              <a:t>Fotogalerie</a:t>
            </a:r>
            <a:r>
              <a:rPr lang="cs-CZ" sz="2000" dirty="0" smtClean="0"/>
              <a:t>. Dostupné z WWW: &lt;http://capek.misto.cz/obrazky/karelobrazy/kobrazy.html&gt;.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chemeClr val="bg1"/>
                </a:solidFill>
                <a:latin typeface="Arial Black" pitchFamily="34" charset="0"/>
              </a:rPr>
              <a:t>Použitá literatura</a:t>
            </a:r>
            <a:endParaRPr lang="cs-CZ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0041">
  <a:themeElements>
    <a:clrScheme name="Custom 142">
      <a:dk1>
        <a:srgbClr val="0C0600"/>
      </a:dk1>
      <a:lt1>
        <a:srgbClr val="FFFFFF"/>
      </a:lt1>
      <a:dk2>
        <a:srgbClr val="03B0B9"/>
      </a:dk2>
      <a:lt2>
        <a:srgbClr val="7BDEFD"/>
      </a:lt2>
      <a:accent1>
        <a:srgbClr val="9CBCC4"/>
      </a:accent1>
      <a:accent2>
        <a:srgbClr val="DCE9EC"/>
      </a:accent2>
      <a:accent3>
        <a:srgbClr val="9AA5A8"/>
      </a:accent3>
      <a:accent4>
        <a:srgbClr val="005658"/>
      </a:accent4>
      <a:accent5>
        <a:srgbClr val="14CECE"/>
      </a:accent5>
      <a:accent6>
        <a:srgbClr val="ECF6F8"/>
      </a:accent6>
      <a:hlink>
        <a:srgbClr val="FF0000"/>
      </a:hlink>
      <a:folHlink>
        <a:srgbClr val="00515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n0041</Template>
  <TotalTime>139</TotalTime>
  <Words>219</Words>
  <Application>Microsoft Office PowerPoint</Application>
  <PresentationFormat>Předvádění na obrazovce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n0041</vt:lpstr>
      <vt:lpstr>Print Slide</vt:lpstr>
      <vt:lpstr>Karel  Čapek</vt:lpstr>
      <vt:lpstr>Životopis</vt:lpstr>
      <vt:lpstr>Print Slide</vt:lpstr>
      <vt:lpstr>Obrázky z Holandska</vt:lpstr>
      <vt:lpstr>Print Slide</vt:lpstr>
      <vt:lpstr>Anglické listy</vt:lpstr>
      <vt:lpstr>Použitá literatura</vt:lpstr>
    </vt:vector>
  </TitlesOfParts>
  <Company>ZŠ Židlochovice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karpiskovap</dc:creator>
  <cp:lastModifiedBy>karpiskovap</cp:lastModifiedBy>
  <cp:revision>6</cp:revision>
  <dcterms:created xsi:type="dcterms:W3CDTF">2010-11-06T11:31:31Z</dcterms:created>
  <dcterms:modified xsi:type="dcterms:W3CDTF">2012-08-16T15:58:26Z</dcterms:modified>
</cp:coreProperties>
</file>