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3"/>
  </p:notesMasterIdLst>
  <p:sldIdLst>
    <p:sldId id="259" r:id="rId3"/>
    <p:sldId id="271" r:id="rId4"/>
    <p:sldId id="270" r:id="rId5"/>
    <p:sldId id="263" r:id="rId6"/>
    <p:sldId id="264" r:id="rId7"/>
    <p:sldId id="266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010"/>
    <a:srgbClr val="A42700"/>
    <a:srgbClr val="FDE0B5"/>
    <a:srgbClr val="FDE1A9"/>
    <a:srgbClr val="CC3300"/>
    <a:srgbClr val="CC6600"/>
    <a:srgbClr val="FFFF66"/>
    <a:srgbClr val="FF9900"/>
    <a:srgbClr val="FFFF99"/>
    <a:srgbClr val="FFFF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DC63B-42CD-4D93-AA07-74658B50A061}" type="doc">
      <dgm:prSet loTypeId="urn:microsoft.com/office/officeart/2005/8/layout/vList2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8530934C-4EB8-4FD7-B552-63C4FFAD4961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rgbClr val="C00000"/>
          </a:solidFill>
        </a:ln>
      </dgm:spPr>
      <dgm:t>
        <a:bodyPr/>
        <a:lstStyle/>
        <a:p>
          <a:r>
            <a:rPr lang="cs-CZ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rPr>
            <a:t>Marco</a:t>
          </a:r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rPr>
            <a:t> Polo (1254 – 1324)</a:t>
          </a:r>
          <a:endParaRPr lang="cs-CZ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  <a:cs typeface="Courier New" pitchFamily="49" charset="0"/>
          </a:endParaRPr>
        </a:p>
      </dgm:t>
    </dgm:pt>
    <dgm:pt modelId="{A2992EA7-8162-446D-861D-1A9D51669D68}" type="parTrans" cxnId="{F41B12FD-416B-4328-9684-A05C030A58FD}">
      <dgm:prSet/>
      <dgm:spPr/>
      <dgm:t>
        <a:bodyPr/>
        <a:lstStyle/>
        <a:p>
          <a:endParaRPr lang="cs-CZ"/>
        </a:p>
      </dgm:t>
    </dgm:pt>
    <dgm:pt modelId="{750BD664-4E42-4C08-B516-CCF4D5C0A926}" type="sibTrans" cxnId="{F41B12FD-416B-4328-9684-A05C030A58FD}">
      <dgm:prSet/>
      <dgm:spPr/>
      <dgm:t>
        <a:bodyPr/>
        <a:lstStyle/>
        <a:p>
          <a:endParaRPr lang="cs-CZ"/>
        </a:p>
      </dgm:t>
    </dgm:pt>
    <dgm:pt modelId="{583C9C1D-6BFC-46F7-B71D-357A95DC5922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rgbClr val="C00000"/>
          </a:solidFill>
        </a:ln>
      </dgm:spPr>
      <dgm:t>
        <a:bodyPr/>
        <a:lstStyle/>
        <a:p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rPr>
            <a:t>Emil Holub (1847 – 1902)</a:t>
          </a:r>
          <a:endParaRPr lang="cs-CZ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  <a:cs typeface="Courier New" pitchFamily="49" charset="0"/>
          </a:endParaRPr>
        </a:p>
      </dgm:t>
    </dgm:pt>
    <dgm:pt modelId="{0CB5BA59-F813-4DE3-8C1B-CB5FCD6BE5E8}" type="parTrans" cxnId="{54FAEDE9-5F89-4C5F-8D55-A17B28A02AC6}">
      <dgm:prSet/>
      <dgm:spPr/>
      <dgm:t>
        <a:bodyPr/>
        <a:lstStyle/>
        <a:p>
          <a:endParaRPr lang="cs-CZ"/>
        </a:p>
      </dgm:t>
    </dgm:pt>
    <dgm:pt modelId="{C260B4B2-9F9B-4417-939F-52082C798DF4}" type="sibTrans" cxnId="{54FAEDE9-5F89-4C5F-8D55-A17B28A02AC6}">
      <dgm:prSet/>
      <dgm:spPr/>
      <dgm:t>
        <a:bodyPr/>
        <a:lstStyle/>
        <a:p>
          <a:endParaRPr lang="cs-CZ"/>
        </a:p>
      </dgm:t>
    </dgm:pt>
    <dgm:pt modelId="{07EA49E3-B626-4BB1-B571-A4FA41E3BE34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rgbClr val="C00000"/>
          </a:solidFill>
        </a:ln>
      </dgm:spPr>
      <dgm:t>
        <a:bodyPr/>
        <a:lstStyle/>
        <a:p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rPr>
            <a:t>Miroslav Zikmund a Jiří </a:t>
          </a:r>
          <a:r>
            <a:rPr lang="cs-CZ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rPr>
            <a:t>Hanzelka</a:t>
          </a:r>
          <a:endParaRPr lang="cs-CZ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  <a:cs typeface="Courier New" pitchFamily="49" charset="0"/>
          </a:endParaRPr>
        </a:p>
      </dgm:t>
    </dgm:pt>
    <dgm:pt modelId="{5CB498FB-C7C6-4056-BB95-16F76A836E28}" type="parTrans" cxnId="{0F0578F3-C132-4903-A1ED-CEFBA551B477}">
      <dgm:prSet/>
      <dgm:spPr/>
      <dgm:t>
        <a:bodyPr/>
        <a:lstStyle/>
        <a:p>
          <a:endParaRPr lang="cs-CZ"/>
        </a:p>
      </dgm:t>
    </dgm:pt>
    <dgm:pt modelId="{6DFBD8D3-42F9-4DCC-90D7-2F09681E921B}" type="sibTrans" cxnId="{0F0578F3-C132-4903-A1ED-CEFBA551B477}">
      <dgm:prSet/>
      <dgm:spPr/>
      <dgm:t>
        <a:bodyPr/>
        <a:lstStyle/>
        <a:p>
          <a:endParaRPr lang="cs-CZ"/>
        </a:p>
      </dgm:t>
    </dgm:pt>
    <dgm:pt modelId="{59D5F0BD-A82A-4C3C-9996-BE9F3227CAE1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rgbClr val="C00000"/>
          </a:solidFill>
        </a:ln>
      </dgm:spPr>
      <dgm:t>
        <a:bodyPr/>
        <a:lstStyle/>
        <a:p>
          <a:r>
            <a: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rPr>
            <a:t>Karel Čapek (1890 – 1938)</a:t>
          </a:r>
          <a:endParaRPr lang="cs-CZ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  <a:cs typeface="Courier New" pitchFamily="49" charset="0"/>
          </a:endParaRPr>
        </a:p>
      </dgm:t>
    </dgm:pt>
    <dgm:pt modelId="{7919F0B6-388A-4B6A-9095-5CAF71FE740C}" type="parTrans" cxnId="{5B40CEE9-75BC-4E1C-8B97-390B65660F3C}">
      <dgm:prSet/>
      <dgm:spPr/>
      <dgm:t>
        <a:bodyPr/>
        <a:lstStyle/>
        <a:p>
          <a:endParaRPr lang="cs-CZ"/>
        </a:p>
      </dgm:t>
    </dgm:pt>
    <dgm:pt modelId="{B57DC7BC-5B46-4623-A4C4-075C889B146B}" type="sibTrans" cxnId="{5B40CEE9-75BC-4E1C-8B97-390B65660F3C}">
      <dgm:prSet/>
      <dgm:spPr/>
      <dgm:t>
        <a:bodyPr/>
        <a:lstStyle/>
        <a:p>
          <a:endParaRPr lang="cs-CZ"/>
        </a:p>
      </dgm:t>
    </dgm:pt>
    <dgm:pt modelId="{C0BD9C1A-2BB5-425C-A271-257B5C324226}" type="pres">
      <dgm:prSet presAssocID="{A00DC63B-42CD-4D93-AA07-74658B50A0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A8C0672-478E-45E7-8C93-12714938757D}" type="pres">
      <dgm:prSet presAssocID="{8530934C-4EB8-4FD7-B552-63C4FFAD496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8A307D-3247-4F09-8BE7-A6E52D30DCF6}" type="pres">
      <dgm:prSet presAssocID="{750BD664-4E42-4C08-B516-CCF4D5C0A926}" presName="spacer" presStyleCnt="0"/>
      <dgm:spPr/>
      <dgm:t>
        <a:bodyPr/>
        <a:lstStyle/>
        <a:p>
          <a:endParaRPr lang="cs-CZ"/>
        </a:p>
      </dgm:t>
    </dgm:pt>
    <dgm:pt modelId="{6BDA349E-2A26-44D4-BA3C-9FC8B50BA501}" type="pres">
      <dgm:prSet presAssocID="{583C9C1D-6BFC-46F7-B71D-357A95DC592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5280ED-1EC3-453E-BC97-5F545D1A303E}" type="pres">
      <dgm:prSet presAssocID="{C260B4B2-9F9B-4417-939F-52082C798DF4}" presName="spacer" presStyleCnt="0"/>
      <dgm:spPr/>
      <dgm:t>
        <a:bodyPr/>
        <a:lstStyle/>
        <a:p>
          <a:endParaRPr lang="cs-CZ"/>
        </a:p>
      </dgm:t>
    </dgm:pt>
    <dgm:pt modelId="{A4750015-6E76-498F-BA22-32DBCEAD6F24}" type="pres">
      <dgm:prSet presAssocID="{59D5F0BD-A82A-4C3C-9996-BE9F3227CAE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A89EFE-5415-4EE7-9C20-E79B4CC9A2F0}" type="pres">
      <dgm:prSet presAssocID="{B57DC7BC-5B46-4623-A4C4-075C889B146B}" presName="spacer" presStyleCnt="0"/>
      <dgm:spPr/>
      <dgm:t>
        <a:bodyPr/>
        <a:lstStyle/>
        <a:p>
          <a:endParaRPr lang="cs-CZ"/>
        </a:p>
      </dgm:t>
    </dgm:pt>
    <dgm:pt modelId="{E70D0287-4AF4-4827-A11A-0CFF156DD2B9}" type="pres">
      <dgm:prSet presAssocID="{07EA49E3-B626-4BB1-B571-A4FA41E3BE3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41B12FD-416B-4328-9684-A05C030A58FD}" srcId="{A00DC63B-42CD-4D93-AA07-74658B50A061}" destId="{8530934C-4EB8-4FD7-B552-63C4FFAD4961}" srcOrd="0" destOrd="0" parTransId="{A2992EA7-8162-446D-861D-1A9D51669D68}" sibTransId="{750BD664-4E42-4C08-B516-CCF4D5C0A926}"/>
    <dgm:cxn modelId="{54FAEDE9-5F89-4C5F-8D55-A17B28A02AC6}" srcId="{A00DC63B-42CD-4D93-AA07-74658B50A061}" destId="{583C9C1D-6BFC-46F7-B71D-357A95DC5922}" srcOrd="1" destOrd="0" parTransId="{0CB5BA59-F813-4DE3-8C1B-CB5FCD6BE5E8}" sibTransId="{C260B4B2-9F9B-4417-939F-52082C798DF4}"/>
    <dgm:cxn modelId="{18E1CE7F-50BD-4F15-A936-E0B29C01984F}" type="presOf" srcId="{8530934C-4EB8-4FD7-B552-63C4FFAD4961}" destId="{CA8C0672-478E-45E7-8C93-12714938757D}" srcOrd="0" destOrd="0" presId="urn:microsoft.com/office/officeart/2005/8/layout/vList2"/>
    <dgm:cxn modelId="{B128E0B7-AD2D-4D8D-8250-2BCC65B6B8CB}" type="presOf" srcId="{59D5F0BD-A82A-4C3C-9996-BE9F3227CAE1}" destId="{A4750015-6E76-498F-BA22-32DBCEAD6F24}" srcOrd="0" destOrd="0" presId="urn:microsoft.com/office/officeart/2005/8/layout/vList2"/>
    <dgm:cxn modelId="{0F0578F3-C132-4903-A1ED-CEFBA551B477}" srcId="{A00DC63B-42CD-4D93-AA07-74658B50A061}" destId="{07EA49E3-B626-4BB1-B571-A4FA41E3BE34}" srcOrd="3" destOrd="0" parTransId="{5CB498FB-C7C6-4056-BB95-16F76A836E28}" sibTransId="{6DFBD8D3-42F9-4DCC-90D7-2F09681E921B}"/>
    <dgm:cxn modelId="{16D7E209-32E5-427E-A7D5-7D63BC58C5B1}" type="presOf" srcId="{A00DC63B-42CD-4D93-AA07-74658B50A061}" destId="{C0BD9C1A-2BB5-425C-A271-257B5C324226}" srcOrd="0" destOrd="0" presId="urn:microsoft.com/office/officeart/2005/8/layout/vList2"/>
    <dgm:cxn modelId="{5B40CEE9-75BC-4E1C-8B97-390B65660F3C}" srcId="{A00DC63B-42CD-4D93-AA07-74658B50A061}" destId="{59D5F0BD-A82A-4C3C-9996-BE9F3227CAE1}" srcOrd="2" destOrd="0" parTransId="{7919F0B6-388A-4B6A-9095-5CAF71FE740C}" sibTransId="{B57DC7BC-5B46-4623-A4C4-075C889B146B}"/>
    <dgm:cxn modelId="{47E5DFE4-63CD-487E-8E1B-97A2B3D93B26}" type="presOf" srcId="{583C9C1D-6BFC-46F7-B71D-357A95DC5922}" destId="{6BDA349E-2A26-44D4-BA3C-9FC8B50BA501}" srcOrd="0" destOrd="0" presId="urn:microsoft.com/office/officeart/2005/8/layout/vList2"/>
    <dgm:cxn modelId="{97795A53-1451-44F4-8097-B93096930069}" type="presOf" srcId="{07EA49E3-B626-4BB1-B571-A4FA41E3BE34}" destId="{E70D0287-4AF4-4827-A11A-0CFF156DD2B9}" srcOrd="0" destOrd="0" presId="urn:microsoft.com/office/officeart/2005/8/layout/vList2"/>
    <dgm:cxn modelId="{203BDE8B-0C77-4DAF-9E74-5AA162771BE0}" type="presParOf" srcId="{C0BD9C1A-2BB5-425C-A271-257B5C324226}" destId="{CA8C0672-478E-45E7-8C93-12714938757D}" srcOrd="0" destOrd="0" presId="urn:microsoft.com/office/officeart/2005/8/layout/vList2"/>
    <dgm:cxn modelId="{8C336F19-E19F-4D1B-B79A-7E5219CBD93A}" type="presParOf" srcId="{C0BD9C1A-2BB5-425C-A271-257B5C324226}" destId="{D08A307D-3247-4F09-8BE7-A6E52D30DCF6}" srcOrd="1" destOrd="0" presId="urn:microsoft.com/office/officeart/2005/8/layout/vList2"/>
    <dgm:cxn modelId="{32A3759B-8E72-4D62-81C6-7FCD116C7D8C}" type="presParOf" srcId="{C0BD9C1A-2BB5-425C-A271-257B5C324226}" destId="{6BDA349E-2A26-44D4-BA3C-9FC8B50BA501}" srcOrd="2" destOrd="0" presId="urn:microsoft.com/office/officeart/2005/8/layout/vList2"/>
    <dgm:cxn modelId="{3DB9B678-C54A-4457-B69C-4979A0F6CEFA}" type="presParOf" srcId="{C0BD9C1A-2BB5-425C-A271-257B5C324226}" destId="{6A5280ED-1EC3-453E-BC97-5F545D1A303E}" srcOrd="3" destOrd="0" presId="urn:microsoft.com/office/officeart/2005/8/layout/vList2"/>
    <dgm:cxn modelId="{C4AD5B78-7727-4454-92BD-B20F77089AEB}" type="presParOf" srcId="{C0BD9C1A-2BB5-425C-A271-257B5C324226}" destId="{A4750015-6E76-498F-BA22-32DBCEAD6F24}" srcOrd="4" destOrd="0" presId="urn:microsoft.com/office/officeart/2005/8/layout/vList2"/>
    <dgm:cxn modelId="{F5AC9CA2-E5C5-4157-BADC-9D36876076AA}" type="presParOf" srcId="{C0BD9C1A-2BB5-425C-A271-257B5C324226}" destId="{8AA89EFE-5415-4EE7-9C20-E79B4CC9A2F0}" srcOrd="5" destOrd="0" presId="urn:microsoft.com/office/officeart/2005/8/layout/vList2"/>
    <dgm:cxn modelId="{487A3E55-AAEF-4170-943F-BA5786CB2B8D}" type="presParOf" srcId="{C0BD9C1A-2BB5-425C-A271-257B5C324226}" destId="{E70D0287-4AF4-4827-A11A-0CFF156DD2B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9D57A-B7EC-4712-BA7B-5B3D6C523402}" type="doc">
      <dgm:prSet loTypeId="urn:microsoft.com/office/officeart/2005/8/layout/cycle2" loCatId="cycle" qsTypeId="urn:microsoft.com/office/officeart/2005/8/quickstyle/3d6" qsCatId="3D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BA9CC98C-8599-4C3A-905F-C37683F8640E}">
      <dgm:prSet phldrT="[Text]" custT="1"/>
      <dgm:spPr/>
      <dgm:t>
        <a:bodyPr/>
        <a:lstStyle/>
        <a:p>
          <a:r>
            <a:rPr lang="cs-CZ" sz="1600" b="1" dirty="0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Přes Kordillery </a:t>
          </a:r>
        </a:p>
        <a:p>
          <a:r>
            <a:rPr lang="cs-CZ" sz="1600" b="1" dirty="0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(1957)</a:t>
          </a:r>
          <a:endParaRPr lang="cs-CZ" sz="1600" b="1" dirty="0">
            <a:solidFill>
              <a:schemeClr val="bg1"/>
            </a:solidFill>
            <a:effectLst/>
            <a:latin typeface="Courier New" pitchFamily="49" charset="0"/>
            <a:cs typeface="Courier New" pitchFamily="49" charset="0"/>
          </a:endParaRPr>
        </a:p>
      </dgm:t>
    </dgm:pt>
    <dgm:pt modelId="{BD61AF37-7011-4D0A-AB89-080003D96EF8}" type="parTrans" cxnId="{5643B807-E7B3-4B1B-BA3F-AD6014B7A801}">
      <dgm:prSet/>
      <dgm:spPr/>
      <dgm:t>
        <a:bodyPr/>
        <a:lstStyle/>
        <a:p>
          <a:endParaRPr lang="cs-CZ"/>
        </a:p>
      </dgm:t>
    </dgm:pt>
    <dgm:pt modelId="{E42F28AB-FFA1-460E-8205-F09B524AB74E}" type="sibTrans" cxnId="{5643B807-E7B3-4B1B-BA3F-AD6014B7A801}">
      <dgm:prSet/>
      <dgm:spPr>
        <a:solidFill>
          <a:srgbClr val="FDE1A9"/>
        </a:solidFill>
      </dgm:spPr>
      <dgm:t>
        <a:bodyPr/>
        <a:lstStyle/>
        <a:p>
          <a:endParaRPr lang="cs-CZ">
            <a:latin typeface="Courier New" pitchFamily="49" charset="0"/>
            <a:cs typeface="Courier New" pitchFamily="49" charset="0"/>
          </a:endParaRPr>
        </a:p>
      </dgm:t>
    </dgm:pt>
    <dgm:pt modelId="{B50DCB31-FB82-42F8-91CE-C4D1BD6AE0CA}">
      <dgm:prSet phldrT="[Text]" custT="1"/>
      <dgm:spPr/>
      <dgm:t>
        <a:bodyPr/>
        <a:lstStyle/>
        <a:p>
          <a:r>
            <a:rPr lang="cs-CZ" sz="1600" b="1" dirty="0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Obrácený půlměsíc (1961)</a:t>
          </a:r>
          <a:endParaRPr lang="cs-CZ" sz="1600" b="1" dirty="0">
            <a:solidFill>
              <a:schemeClr val="bg1"/>
            </a:solidFill>
            <a:effectLst/>
            <a:latin typeface="Courier New" pitchFamily="49" charset="0"/>
            <a:cs typeface="Courier New" pitchFamily="49" charset="0"/>
          </a:endParaRPr>
        </a:p>
      </dgm:t>
    </dgm:pt>
    <dgm:pt modelId="{E5B7D7E4-E842-4A66-B9C2-CE7AA2730FD8}" type="parTrans" cxnId="{90C2AB06-D873-4DF6-9350-A938584E48CA}">
      <dgm:prSet/>
      <dgm:spPr/>
      <dgm:t>
        <a:bodyPr/>
        <a:lstStyle/>
        <a:p>
          <a:endParaRPr lang="cs-CZ"/>
        </a:p>
      </dgm:t>
    </dgm:pt>
    <dgm:pt modelId="{F4D9D33A-D63E-4CC7-AA37-13BCF11D2CD8}" type="sibTrans" cxnId="{90C2AB06-D873-4DF6-9350-A938584E48CA}">
      <dgm:prSet/>
      <dgm:spPr>
        <a:solidFill>
          <a:srgbClr val="FDE1A9"/>
        </a:solidFill>
      </dgm:spPr>
      <dgm:t>
        <a:bodyPr/>
        <a:lstStyle/>
        <a:p>
          <a:endParaRPr lang="cs-CZ"/>
        </a:p>
      </dgm:t>
    </dgm:pt>
    <dgm:pt modelId="{901CE111-78F4-41AF-B3B4-DE87F359E0B6}">
      <dgm:prSet phldrT="[Text]" custT="1"/>
      <dgm:spPr/>
      <dgm:t>
        <a:bodyPr/>
        <a:lstStyle/>
        <a:p>
          <a:r>
            <a:rPr lang="cs-CZ" sz="1600" b="1" dirty="0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Za lovci lebek </a:t>
          </a:r>
        </a:p>
        <a:p>
          <a:r>
            <a:rPr lang="cs-CZ" sz="1600" b="1" dirty="0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(1958)</a:t>
          </a:r>
          <a:endParaRPr lang="cs-CZ" sz="1600" b="1" dirty="0">
            <a:solidFill>
              <a:schemeClr val="bg1"/>
            </a:solidFill>
            <a:effectLst/>
            <a:latin typeface="Courier New" pitchFamily="49" charset="0"/>
            <a:cs typeface="Courier New" pitchFamily="49" charset="0"/>
          </a:endParaRPr>
        </a:p>
      </dgm:t>
    </dgm:pt>
    <dgm:pt modelId="{AEC9EED2-7D57-44C7-BA07-C3455221FC3E}" type="parTrans" cxnId="{C1909798-97A4-4934-8E21-4BB9B2FE44F9}">
      <dgm:prSet/>
      <dgm:spPr/>
      <dgm:t>
        <a:bodyPr/>
        <a:lstStyle/>
        <a:p>
          <a:endParaRPr lang="cs-CZ"/>
        </a:p>
      </dgm:t>
    </dgm:pt>
    <dgm:pt modelId="{BFC367FA-D8BB-46E0-827A-E93D2C616D12}" type="sibTrans" cxnId="{C1909798-97A4-4934-8E21-4BB9B2FE44F9}">
      <dgm:prSet/>
      <dgm:spPr>
        <a:solidFill>
          <a:srgbClr val="FDE1A9"/>
        </a:solidFill>
      </dgm:spPr>
      <dgm:t>
        <a:bodyPr/>
        <a:lstStyle/>
        <a:p>
          <a:endParaRPr lang="cs-CZ"/>
        </a:p>
      </dgm:t>
    </dgm:pt>
    <dgm:pt modelId="{EAAF9C37-6278-4708-B704-2A96FFB94D7A}">
      <dgm:prSet phldrT="[Text]" custT="1"/>
      <dgm:spPr/>
      <dgm:t>
        <a:bodyPr/>
        <a:lstStyle/>
        <a:p>
          <a:r>
            <a:rPr lang="cs-CZ" sz="1600" b="1" dirty="0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Tisíc a dvě noci (1967)</a:t>
          </a:r>
          <a:endParaRPr lang="cs-CZ" sz="1600" b="1" dirty="0">
            <a:solidFill>
              <a:schemeClr val="bg1"/>
            </a:solidFill>
            <a:effectLst/>
            <a:latin typeface="Courier New" pitchFamily="49" charset="0"/>
            <a:cs typeface="Courier New" pitchFamily="49" charset="0"/>
          </a:endParaRPr>
        </a:p>
      </dgm:t>
    </dgm:pt>
    <dgm:pt modelId="{74208CDE-BD19-4A83-BD26-B7A0C32826B8}" type="parTrans" cxnId="{68702926-9F93-429F-AC32-23CE03719705}">
      <dgm:prSet/>
      <dgm:spPr/>
      <dgm:t>
        <a:bodyPr/>
        <a:lstStyle/>
        <a:p>
          <a:endParaRPr lang="cs-CZ"/>
        </a:p>
      </dgm:t>
    </dgm:pt>
    <dgm:pt modelId="{1D6E0817-B6DB-49DE-8F3D-8793F8FBA749}" type="sibTrans" cxnId="{68702926-9F93-429F-AC32-23CE03719705}">
      <dgm:prSet/>
      <dgm:spPr>
        <a:solidFill>
          <a:srgbClr val="FDE1A9"/>
        </a:solidFill>
      </dgm:spPr>
      <dgm:t>
        <a:bodyPr/>
        <a:lstStyle/>
        <a:p>
          <a:endParaRPr lang="cs-CZ"/>
        </a:p>
      </dgm:t>
    </dgm:pt>
    <dgm:pt modelId="{56D8C5D6-68A6-425D-9FEC-D13003BC1632}">
      <dgm:prSet phldrT="[Text]" custT="1"/>
      <dgm:spPr/>
      <dgm:t>
        <a:bodyPr/>
        <a:lstStyle/>
        <a:p>
          <a:r>
            <a:rPr lang="cs-CZ" sz="1600" b="1" dirty="0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Světadíl pod </a:t>
          </a:r>
          <a:r>
            <a:rPr lang="cs-CZ" sz="1600" b="1" dirty="0" err="1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Himalájem</a:t>
          </a:r>
          <a:r>
            <a:rPr lang="cs-CZ" sz="1600" b="1" dirty="0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 (1969)</a:t>
          </a:r>
          <a:endParaRPr lang="cs-CZ" sz="1600" b="1" dirty="0">
            <a:solidFill>
              <a:schemeClr val="bg1"/>
            </a:solidFill>
            <a:effectLst/>
            <a:latin typeface="Courier New" pitchFamily="49" charset="0"/>
            <a:cs typeface="Courier New" pitchFamily="49" charset="0"/>
          </a:endParaRPr>
        </a:p>
      </dgm:t>
    </dgm:pt>
    <dgm:pt modelId="{420B3DE0-1D46-4C28-8800-EE603F5E3B4C}" type="parTrans" cxnId="{B7A3789C-EF0F-499A-80CF-8D8A89A1D9FD}">
      <dgm:prSet/>
      <dgm:spPr/>
      <dgm:t>
        <a:bodyPr/>
        <a:lstStyle/>
        <a:p>
          <a:endParaRPr lang="cs-CZ"/>
        </a:p>
      </dgm:t>
    </dgm:pt>
    <dgm:pt modelId="{0F847648-10E8-459A-806D-A521BBE1CBF0}" type="sibTrans" cxnId="{B7A3789C-EF0F-499A-80CF-8D8A89A1D9FD}">
      <dgm:prSet/>
      <dgm:spPr>
        <a:solidFill>
          <a:srgbClr val="FDE1A9"/>
        </a:solidFill>
      </dgm:spPr>
      <dgm:t>
        <a:bodyPr/>
        <a:lstStyle/>
        <a:p>
          <a:endParaRPr lang="cs-CZ"/>
        </a:p>
      </dgm:t>
    </dgm:pt>
    <dgm:pt modelId="{67F0BFBE-7CE6-4383-B0B8-065BFBC8F719}">
      <dgm:prSet phldrT="[Text]" custT="1"/>
      <dgm:spPr/>
      <dgm:t>
        <a:bodyPr/>
        <a:lstStyle/>
        <a:p>
          <a:r>
            <a:rPr lang="cs-CZ" sz="1600" b="1" dirty="0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Tam za řekou je Argentina (1964)</a:t>
          </a:r>
          <a:endParaRPr lang="cs-CZ" sz="1600" b="1" dirty="0">
            <a:solidFill>
              <a:schemeClr val="bg1"/>
            </a:solidFill>
            <a:effectLst/>
            <a:latin typeface="Courier New" pitchFamily="49" charset="0"/>
            <a:cs typeface="Courier New" pitchFamily="49" charset="0"/>
          </a:endParaRPr>
        </a:p>
      </dgm:t>
    </dgm:pt>
    <dgm:pt modelId="{05809226-6F2C-4819-8E5A-C9DDA2C5C6DA}" type="parTrans" cxnId="{AB208354-0F51-4511-A289-2D2AE65A5B7B}">
      <dgm:prSet/>
      <dgm:spPr/>
      <dgm:t>
        <a:bodyPr/>
        <a:lstStyle/>
        <a:p>
          <a:endParaRPr lang="cs-CZ"/>
        </a:p>
      </dgm:t>
    </dgm:pt>
    <dgm:pt modelId="{89F9437E-0DAF-42AB-BAB6-F60FF2BB3ADC}" type="sibTrans" cxnId="{AB208354-0F51-4511-A289-2D2AE65A5B7B}">
      <dgm:prSet/>
      <dgm:spPr>
        <a:solidFill>
          <a:srgbClr val="FDE1A9"/>
        </a:solidFill>
      </dgm:spPr>
      <dgm:t>
        <a:bodyPr/>
        <a:lstStyle/>
        <a:p>
          <a:endParaRPr lang="cs-CZ"/>
        </a:p>
      </dgm:t>
    </dgm:pt>
    <dgm:pt modelId="{C4D7985E-13C2-428E-9612-FE670C24BD94}" type="pres">
      <dgm:prSet presAssocID="{EC59D57A-B7EC-4712-BA7B-5B3D6C5234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03910A3-D349-4E22-AE49-2572C411F30C}" type="pres">
      <dgm:prSet presAssocID="{BA9CC98C-8599-4C3A-905F-C37683F8640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A65585-B7C6-43E8-9837-0CF78CDCEACB}" type="pres">
      <dgm:prSet presAssocID="{E42F28AB-FFA1-460E-8205-F09B524AB74E}" presName="sibTrans" presStyleLbl="sibTrans2D1" presStyleIdx="0" presStyleCnt="6"/>
      <dgm:spPr/>
      <dgm:t>
        <a:bodyPr/>
        <a:lstStyle/>
        <a:p>
          <a:endParaRPr lang="cs-CZ"/>
        </a:p>
      </dgm:t>
    </dgm:pt>
    <dgm:pt modelId="{B59F7E6F-4F4A-4500-8A88-9C2E84FD198B}" type="pres">
      <dgm:prSet presAssocID="{E42F28AB-FFA1-460E-8205-F09B524AB74E}" presName="connectorText" presStyleLbl="sibTrans2D1" presStyleIdx="0" presStyleCnt="6"/>
      <dgm:spPr/>
      <dgm:t>
        <a:bodyPr/>
        <a:lstStyle/>
        <a:p>
          <a:endParaRPr lang="cs-CZ"/>
        </a:p>
      </dgm:t>
    </dgm:pt>
    <dgm:pt modelId="{878DB730-35D3-4421-B800-693B83C29963}" type="pres">
      <dgm:prSet presAssocID="{901CE111-78F4-41AF-B3B4-DE87F359E0B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E2B8C5-B70B-41BC-B384-8EEBC23828FE}" type="pres">
      <dgm:prSet presAssocID="{BFC367FA-D8BB-46E0-827A-E93D2C616D12}" presName="sibTrans" presStyleLbl="sibTrans2D1" presStyleIdx="1" presStyleCnt="6"/>
      <dgm:spPr/>
      <dgm:t>
        <a:bodyPr/>
        <a:lstStyle/>
        <a:p>
          <a:endParaRPr lang="cs-CZ"/>
        </a:p>
      </dgm:t>
    </dgm:pt>
    <dgm:pt modelId="{35E18032-0FAF-41BD-8CC9-68864D1EFF85}" type="pres">
      <dgm:prSet presAssocID="{BFC367FA-D8BB-46E0-827A-E93D2C616D12}" presName="connectorText" presStyleLbl="sibTrans2D1" presStyleIdx="1" presStyleCnt="6"/>
      <dgm:spPr/>
      <dgm:t>
        <a:bodyPr/>
        <a:lstStyle/>
        <a:p>
          <a:endParaRPr lang="cs-CZ"/>
        </a:p>
      </dgm:t>
    </dgm:pt>
    <dgm:pt modelId="{0594738C-5192-4452-A696-BE24F2648A20}" type="pres">
      <dgm:prSet presAssocID="{B50DCB31-FB82-42F8-91CE-C4D1BD6AE0C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B8CF6D-C9B9-4E7D-BCB6-C4942DED337E}" type="pres">
      <dgm:prSet presAssocID="{F4D9D33A-D63E-4CC7-AA37-13BCF11D2CD8}" presName="sibTrans" presStyleLbl="sibTrans2D1" presStyleIdx="2" presStyleCnt="6"/>
      <dgm:spPr/>
      <dgm:t>
        <a:bodyPr/>
        <a:lstStyle/>
        <a:p>
          <a:endParaRPr lang="cs-CZ"/>
        </a:p>
      </dgm:t>
    </dgm:pt>
    <dgm:pt modelId="{097AA7EA-E01F-4AF2-AA70-E619317EE601}" type="pres">
      <dgm:prSet presAssocID="{F4D9D33A-D63E-4CC7-AA37-13BCF11D2CD8}" presName="connectorText" presStyleLbl="sibTrans2D1" presStyleIdx="2" presStyleCnt="6"/>
      <dgm:spPr/>
      <dgm:t>
        <a:bodyPr/>
        <a:lstStyle/>
        <a:p>
          <a:endParaRPr lang="cs-CZ"/>
        </a:p>
      </dgm:t>
    </dgm:pt>
    <dgm:pt modelId="{AB7A9919-8B41-4DDF-9DEC-18B4EF7F636D}" type="pres">
      <dgm:prSet presAssocID="{EAAF9C37-6278-4708-B704-2A96FFB94D7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95FFE8-B618-4A66-AFDF-F7BE4AA6DF1B}" type="pres">
      <dgm:prSet presAssocID="{1D6E0817-B6DB-49DE-8F3D-8793F8FBA749}" presName="sibTrans" presStyleLbl="sibTrans2D1" presStyleIdx="3" presStyleCnt="6"/>
      <dgm:spPr/>
      <dgm:t>
        <a:bodyPr/>
        <a:lstStyle/>
        <a:p>
          <a:endParaRPr lang="cs-CZ"/>
        </a:p>
      </dgm:t>
    </dgm:pt>
    <dgm:pt modelId="{3E7D262E-D0EA-4428-9B0F-30F0D36A42AC}" type="pres">
      <dgm:prSet presAssocID="{1D6E0817-B6DB-49DE-8F3D-8793F8FBA749}" presName="connectorText" presStyleLbl="sibTrans2D1" presStyleIdx="3" presStyleCnt="6"/>
      <dgm:spPr/>
      <dgm:t>
        <a:bodyPr/>
        <a:lstStyle/>
        <a:p>
          <a:endParaRPr lang="cs-CZ"/>
        </a:p>
      </dgm:t>
    </dgm:pt>
    <dgm:pt modelId="{2A8CEE9C-FA82-47D9-8684-1AFC02249595}" type="pres">
      <dgm:prSet presAssocID="{56D8C5D6-68A6-425D-9FEC-D13003BC163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979F1D-A0CA-4204-A777-4D28B54397A3}" type="pres">
      <dgm:prSet presAssocID="{0F847648-10E8-459A-806D-A521BBE1CBF0}" presName="sibTrans" presStyleLbl="sibTrans2D1" presStyleIdx="4" presStyleCnt="6"/>
      <dgm:spPr/>
      <dgm:t>
        <a:bodyPr/>
        <a:lstStyle/>
        <a:p>
          <a:endParaRPr lang="cs-CZ"/>
        </a:p>
      </dgm:t>
    </dgm:pt>
    <dgm:pt modelId="{E67B3367-2E87-4D83-B87D-CDB030DB891B}" type="pres">
      <dgm:prSet presAssocID="{0F847648-10E8-459A-806D-A521BBE1CBF0}" presName="connectorText" presStyleLbl="sibTrans2D1" presStyleIdx="4" presStyleCnt="6"/>
      <dgm:spPr/>
      <dgm:t>
        <a:bodyPr/>
        <a:lstStyle/>
        <a:p>
          <a:endParaRPr lang="cs-CZ"/>
        </a:p>
      </dgm:t>
    </dgm:pt>
    <dgm:pt modelId="{C1C01CC5-6156-4144-A0C6-70099389B84E}" type="pres">
      <dgm:prSet presAssocID="{67F0BFBE-7CE6-4383-B0B8-065BFBC8F71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AA0F46-CD47-4036-8E8D-1A26E2423DB7}" type="pres">
      <dgm:prSet presAssocID="{89F9437E-0DAF-42AB-BAB6-F60FF2BB3ADC}" presName="sibTrans" presStyleLbl="sibTrans2D1" presStyleIdx="5" presStyleCnt="6"/>
      <dgm:spPr/>
      <dgm:t>
        <a:bodyPr/>
        <a:lstStyle/>
        <a:p>
          <a:endParaRPr lang="cs-CZ"/>
        </a:p>
      </dgm:t>
    </dgm:pt>
    <dgm:pt modelId="{77E3BBD0-FDAA-4CF8-946B-8F2FD7E5D083}" type="pres">
      <dgm:prSet presAssocID="{89F9437E-0DAF-42AB-BAB6-F60FF2BB3ADC}" presName="connectorText" presStyleLbl="sibTrans2D1" presStyleIdx="5" presStyleCnt="6"/>
      <dgm:spPr/>
      <dgm:t>
        <a:bodyPr/>
        <a:lstStyle/>
        <a:p>
          <a:endParaRPr lang="cs-CZ"/>
        </a:p>
      </dgm:t>
    </dgm:pt>
  </dgm:ptLst>
  <dgm:cxnLst>
    <dgm:cxn modelId="{1F8ED118-E431-48CD-86DC-05CB2D127BA9}" type="presOf" srcId="{1D6E0817-B6DB-49DE-8F3D-8793F8FBA749}" destId="{C695FFE8-B618-4A66-AFDF-F7BE4AA6DF1B}" srcOrd="0" destOrd="0" presId="urn:microsoft.com/office/officeart/2005/8/layout/cycle2"/>
    <dgm:cxn modelId="{5643B807-E7B3-4B1B-BA3F-AD6014B7A801}" srcId="{EC59D57A-B7EC-4712-BA7B-5B3D6C523402}" destId="{BA9CC98C-8599-4C3A-905F-C37683F8640E}" srcOrd="0" destOrd="0" parTransId="{BD61AF37-7011-4D0A-AB89-080003D96EF8}" sibTransId="{E42F28AB-FFA1-460E-8205-F09B524AB74E}"/>
    <dgm:cxn modelId="{B7A3789C-EF0F-499A-80CF-8D8A89A1D9FD}" srcId="{EC59D57A-B7EC-4712-BA7B-5B3D6C523402}" destId="{56D8C5D6-68A6-425D-9FEC-D13003BC1632}" srcOrd="4" destOrd="0" parTransId="{420B3DE0-1D46-4C28-8800-EE603F5E3B4C}" sibTransId="{0F847648-10E8-459A-806D-A521BBE1CBF0}"/>
    <dgm:cxn modelId="{4B5C2323-5C78-4187-882E-D02D539C2068}" type="presOf" srcId="{0F847648-10E8-459A-806D-A521BBE1CBF0}" destId="{AE979F1D-A0CA-4204-A777-4D28B54397A3}" srcOrd="0" destOrd="0" presId="urn:microsoft.com/office/officeart/2005/8/layout/cycle2"/>
    <dgm:cxn modelId="{C1909798-97A4-4934-8E21-4BB9B2FE44F9}" srcId="{EC59D57A-B7EC-4712-BA7B-5B3D6C523402}" destId="{901CE111-78F4-41AF-B3B4-DE87F359E0B6}" srcOrd="1" destOrd="0" parTransId="{AEC9EED2-7D57-44C7-BA07-C3455221FC3E}" sibTransId="{BFC367FA-D8BB-46E0-827A-E93D2C616D12}"/>
    <dgm:cxn modelId="{D330E5C7-700C-4D2F-BD45-FC0B5B4901DD}" type="presOf" srcId="{E42F28AB-FFA1-460E-8205-F09B524AB74E}" destId="{AAA65585-B7C6-43E8-9837-0CF78CDCEACB}" srcOrd="0" destOrd="0" presId="urn:microsoft.com/office/officeart/2005/8/layout/cycle2"/>
    <dgm:cxn modelId="{77DE9C31-7FCD-46FB-B285-4A15622228BD}" type="presOf" srcId="{67F0BFBE-7CE6-4383-B0B8-065BFBC8F719}" destId="{C1C01CC5-6156-4144-A0C6-70099389B84E}" srcOrd="0" destOrd="0" presId="urn:microsoft.com/office/officeart/2005/8/layout/cycle2"/>
    <dgm:cxn modelId="{90C2AB06-D873-4DF6-9350-A938584E48CA}" srcId="{EC59D57A-B7EC-4712-BA7B-5B3D6C523402}" destId="{B50DCB31-FB82-42F8-91CE-C4D1BD6AE0CA}" srcOrd="2" destOrd="0" parTransId="{E5B7D7E4-E842-4A66-B9C2-CE7AA2730FD8}" sibTransId="{F4D9D33A-D63E-4CC7-AA37-13BCF11D2CD8}"/>
    <dgm:cxn modelId="{597CCA23-2DF0-443E-8F8B-B3B68D5253B8}" type="presOf" srcId="{EAAF9C37-6278-4708-B704-2A96FFB94D7A}" destId="{AB7A9919-8B41-4DDF-9DEC-18B4EF7F636D}" srcOrd="0" destOrd="0" presId="urn:microsoft.com/office/officeart/2005/8/layout/cycle2"/>
    <dgm:cxn modelId="{CAD04C1D-A1A3-4C17-B524-7CAE5BFD7141}" type="presOf" srcId="{1D6E0817-B6DB-49DE-8F3D-8793F8FBA749}" destId="{3E7D262E-D0EA-4428-9B0F-30F0D36A42AC}" srcOrd="1" destOrd="0" presId="urn:microsoft.com/office/officeart/2005/8/layout/cycle2"/>
    <dgm:cxn modelId="{F27532DE-04FB-4345-BC51-4B3E2044654D}" type="presOf" srcId="{89F9437E-0DAF-42AB-BAB6-F60FF2BB3ADC}" destId="{17AA0F46-CD47-4036-8E8D-1A26E2423DB7}" srcOrd="0" destOrd="0" presId="urn:microsoft.com/office/officeart/2005/8/layout/cycle2"/>
    <dgm:cxn modelId="{254BFAD0-3421-4CFD-85E1-7C0F3D5DEA50}" type="presOf" srcId="{BA9CC98C-8599-4C3A-905F-C37683F8640E}" destId="{103910A3-D349-4E22-AE49-2572C411F30C}" srcOrd="0" destOrd="0" presId="urn:microsoft.com/office/officeart/2005/8/layout/cycle2"/>
    <dgm:cxn modelId="{BA36F2FB-A997-444C-BE5F-6EAC1435F5F6}" type="presOf" srcId="{E42F28AB-FFA1-460E-8205-F09B524AB74E}" destId="{B59F7E6F-4F4A-4500-8A88-9C2E84FD198B}" srcOrd="1" destOrd="0" presId="urn:microsoft.com/office/officeart/2005/8/layout/cycle2"/>
    <dgm:cxn modelId="{C5315538-7C20-4063-B74F-9D9F79068337}" type="presOf" srcId="{F4D9D33A-D63E-4CC7-AA37-13BCF11D2CD8}" destId="{1BB8CF6D-C9B9-4E7D-BCB6-C4942DED337E}" srcOrd="0" destOrd="0" presId="urn:microsoft.com/office/officeart/2005/8/layout/cycle2"/>
    <dgm:cxn modelId="{00483B94-EE40-4B79-8290-FD20ED5C5C94}" type="presOf" srcId="{F4D9D33A-D63E-4CC7-AA37-13BCF11D2CD8}" destId="{097AA7EA-E01F-4AF2-AA70-E619317EE601}" srcOrd="1" destOrd="0" presId="urn:microsoft.com/office/officeart/2005/8/layout/cycle2"/>
    <dgm:cxn modelId="{B1FA1B33-90E8-4A81-A60F-A414702DAE63}" type="presOf" srcId="{EC59D57A-B7EC-4712-BA7B-5B3D6C523402}" destId="{C4D7985E-13C2-428E-9612-FE670C24BD94}" srcOrd="0" destOrd="0" presId="urn:microsoft.com/office/officeart/2005/8/layout/cycle2"/>
    <dgm:cxn modelId="{C9C0C294-E404-455F-9274-FFA6A3760874}" type="presOf" srcId="{0F847648-10E8-459A-806D-A521BBE1CBF0}" destId="{E67B3367-2E87-4D83-B87D-CDB030DB891B}" srcOrd="1" destOrd="0" presId="urn:microsoft.com/office/officeart/2005/8/layout/cycle2"/>
    <dgm:cxn modelId="{7C19DD62-AE06-4520-B05A-A92271E65766}" type="presOf" srcId="{56D8C5D6-68A6-425D-9FEC-D13003BC1632}" destId="{2A8CEE9C-FA82-47D9-8684-1AFC02249595}" srcOrd="0" destOrd="0" presId="urn:microsoft.com/office/officeart/2005/8/layout/cycle2"/>
    <dgm:cxn modelId="{68702926-9F93-429F-AC32-23CE03719705}" srcId="{EC59D57A-B7EC-4712-BA7B-5B3D6C523402}" destId="{EAAF9C37-6278-4708-B704-2A96FFB94D7A}" srcOrd="3" destOrd="0" parTransId="{74208CDE-BD19-4A83-BD26-B7A0C32826B8}" sibTransId="{1D6E0817-B6DB-49DE-8F3D-8793F8FBA749}"/>
    <dgm:cxn modelId="{AB208354-0F51-4511-A289-2D2AE65A5B7B}" srcId="{EC59D57A-B7EC-4712-BA7B-5B3D6C523402}" destId="{67F0BFBE-7CE6-4383-B0B8-065BFBC8F719}" srcOrd="5" destOrd="0" parTransId="{05809226-6F2C-4819-8E5A-C9DDA2C5C6DA}" sibTransId="{89F9437E-0DAF-42AB-BAB6-F60FF2BB3ADC}"/>
    <dgm:cxn modelId="{77D3F85B-3AFC-4FF7-9BCF-B1D78A54C525}" type="presOf" srcId="{89F9437E-0DAF-42AB-BAB6-F60FF2BB3ADC}" destId="{77E3BBD0-FDAA-4CF8-946B-8F2FD7E5D083}" srcOrd="1" destOrd="0" presId="urn:microsoft.com/office/officeart/2005/8/layout/cycle2"/>
    <dgm:cxn modelId="{63919182-FC82-43EA-8B1C-B26F9FDF7142}" type="presOf" srcId="{B50DCB31-FB82-42F8-91CE-C4D1BD6AE0CA}" destId="{0594738C-5192-4452-A696-BE24F2648A20}" srcOrd="0" destOrd="0" presId="urn:microsoft.com/office/officeart/2005/8/layout/cycle2"/>
    <dgm:cxn modelId="{B298F2E7-A2A3-40F9-9441-6910CBC2FC2F}" type="presOf" srcId="{BFC367FA-D8BB-46E0-827A-E93D2C616D12}" destId="{35E18032-0FAF-41BD-8CC9-68864D1EFF85}" srcOrd="1" destOrd="0" presId="urn:microsoft.com/office/officeart/2005/8/layout/cycle2"/>
    <dgm:cxn modelId="{A1CD11A2-04BC-45CB-9F89-180B988EC1EC}" type="presOf" srcId="{BFC367FA-D8BB-46E0-827A-E93D2C616D12}" destId="{F1E2B8C5-B70B-41BC-B384-8EEBC23828FE}" srcOrd="0" destOrd="0" presId="urn:microsoft.com/office/officeart/2005/8/layout/cycle2"/>
    <dgm:cxn modelId="{66691D7B-713B-4340-8507-26AD1D49F6F4}" type="presOf" srcId="{901CE111-78F4-41AF-B3B4-DE87F359E0B6}" destId="{878DB730-35D3-4421-B800-693B83C29963}" srcOrd="0" destOrd="0" presId="urn:microsoft.com/office/officeart/2005/8/layout/cycle2"/>
    <dgm:cxn modelId="{E9DD915E-B044-499B-A138-8DFCC59660D7}" type="presParOf" srcId="{C4D7985E-13C2-428E-9612-FE670C24BD94}" destId="{103910A3-D349-4E22-AE49-2572C411F30C}" srcOrd="0" destOrd="0" presId="urn:microsoft.com/office/officeart/2005/8/layout/cycle2"/>
    <dgm:cxn modelId="{A6C2B961-70DC-4F75-A159-EA3CA1DD07EB}" type="presParOf" srcId="{C4D7985E-13C2-428E-9612-FE670C24BD94}" destId="{AAA65585-B7C6-43E8-9837-0CF78CDCEACB}" srcOrd="1" destOrd="0" presId="urn:microsoft.com/office/officeart/2005/8/layout/cycle2"/>
    <dgm:cxn modelId="{D5EA5AA1-61A6-41FE-920F-FCE6F206ECFE}" type="presParOf" srcId="{AAA65585-B7C6-43E8-9837-0CF78CDCEACB}" destId="{B59F7E6F-4F4A-4500-8A88-9C2E84FD198B}" srcOrd="0" destOrd="0" presId="urn:microsoft.com/office/officeart/2005/8/layout/cycle2"/>
    <dgm:cxn modelId="{3FF1825D-06A4-41E1-9655-4B2031A7F851}" type="presParOf" srcId="{C4D7985E-13C2-428E-9612-FE670C24BD94}" destId="{878DB730-35D3-4421-B800-693B83C29963}" srcOrd="2" destOrd="0" presId="urn:microsoft.com/office/officeart/2005/8/layout/cycle2"/>
    <dgm:cxn modelId="{D2DB9871-9929-444D-994A-3C2CACA60300}" type="presParOf" srcId="{C4D7985E-13C2-428E-9612-FE670C24BD94}" destId="{F1E2B8C5-B70B-41BC-B384-8EEBC23828FE}" srcOrd="3" destOrd="0" presId="urn:microsoft.com/office/officeart/2005/8/layout/cycle2"/>
    <dgm:cxn modelId="{BFE26B3D-1660-47D0-A1D6-D2857849847A}" type="presParOf" srcId="{F1E2B8C5-B70B-41BC-B384-8EEBC23828FE}" destId="{35E18032-0FAF-41BD-8CC9-68864D1EFF85}" srcOrd="0" destOrd="0" presId="urn:microsoft.com/office/officeart/2005/8/layout/cycle2"/>
    <dgm:cxn modelId="{BAB92E12-161E-421A-BC90-28D0B6415A04}" type="presParOf" srcId="{C4D7985E-13C2-428E-9612-FE670C24BD94}" destId="{0594738C-5192-4452-A696-BE24F2648A20}" srcOrd="4" destOrd="0" presId="urn:microsoft.com/office/officeart/2005/8/layout/cycle2"/>
    <dgm:cxn modelId="{7B5D0CD5-D58E-466A-8930-B6466CCA2F30}" type="presParOf" srcId="{C4D7985E-13C2-428E-9612-FE670C24BD94}" destId="{1BB8CF6D-C9B9-4E7D-BCB6-C4942DED337E}" srcOrd="5" destOrd="0" presId="urn:microsoft.com/office/officeart/2005/8/layout/cycle2"/>
    <dgm:cxn modelId="{380A1829-DB13-4B92-91C1-9ED7A24005BE}" type="presParOf" srcId="{1BB8CF6D-C9B9-4E7D-BCB6-C4942DED337E}" destId="{097AA7EA-E01F-4AF2-AA70-E619317EE601}" srcOrd="0" destOrd="0" presId="urn:microsoft.com/office/officeart/2005/8/layout/cycle2"/>
    <dgm:cxn modelId="{A6FDC6BA-F21C-4AD5-8F2B-101D1DA89E3F}" type="presParOf" srcId="{C4D7985E-13C2-428E-9612-FE670C24BD94}" destId="{AB7A9919-8B41-4DDF-9DEC-18B4EF7F636D}" srcOrd="6" destOrd="0" presId="urn:microsoft.com/office/officeart/2005/8/layout/cycle2"/>
    <dgm:cxn modelId="{12502E81-3EBB-416B-9F5B-C4EB528E8BE9}" type="presParOf" srcId="{C4D7985E-13C2-428E-9612-FE670C24BD94}" destId="{C695FFE8-B618-4A66-AFDF-F7BE4AA6DF1B}" srcOrd="7" destOrd="0" presId="urn:microsoft.com/office/officeart/2005/8/layout/cycle2"/>
    <dgm:cxn modelId="{D61C5422-FB78-4DE2-B0D6-D5F52188142F}" type="presParOf" srcId="{C695FFE8-B618-4A66-AFDF-F7BE4AA6DF1B}" destId="{3E7D262E-D0EA-4428-9B0F-30F0D36A42AC}" srcOrd="0" destOrd="0" presId="urn:microsoft.com/office/officeart/2005/8/layout/cycle2"/>
    <dgm:cxn modelId="{529347AA-830A-47B5-AD90-BFE57921AED0}" type="presParOf" srcId="{C4D7985E-13C2-428E-9612-FE670C24BD94}" destId="{2A8CEE9C-FA82-47D9-8684-1AFC02249595}" srcOrd="8" destOrd="0" presId="urn:microsoft.com/office/officeart/2005/8/layout/cycle2"/>
    <dgm:cxn modelId="{B3D0A4EE-7355-4C7F-AEAC-B8926CC00704}" type="presParOf" srcId="{C4D7985E-13C2-428E-9612-FE670C24BD94}" destId="{AE979F1D-A0CA-4204-A777-4D28B54397A3}" srcOrd="9" destOrd="0" presId="urn:microsoft.com/office/officeart/2005/8/layout/cycle2"/>
    <dgm:cxn modelId="{4DD1E240-CF22-4ED2-ADF1-1B088BBD7F07}" type="presParOf" srcId="{AE979F1D-A0CA-4204-A777-4D28B54397A3}" destId="{E67B3367-2E87-4D83-B87D-CDB030DB891B}" srcOrd="0" destOrd="0" presId="urn:microsoft.com/office/officeart/2005/8/layout/cycle2"/>
    <dgm:cxn modelId="{283B697A-D71C-4088-A16C-0C52AF98545E}" type="presParOf" srcId="{C4D7985E-13C2-428E-9612-FE670C24BD94}" destId="{C1C01CC5-6156-4144-A0C6-70099389B84E}" srcOrd="10" destOrd="0" presId="urn:microsoft.com/office/officeart/2005/8/layout/cycle2"/>
    <dgm:cxn modelId="{FF14B289-D185-4F10-BCA2-ADD23B4A29F7}" type="presParOf" srcId="{C4D7985E-13C2-428E-9612-FE670C24BD94}" destId="{17AA0F46-CD47-4036-8E8D-1A26E2423DB7}" srcOrd="11" destOrd="0" presId="urn:microsoft.com/office/officeart/2005/8/layout/cycle2"/>
    <dgm:cxn modelId="{F2A5B2DF-2667-4241-BFE8-0EACF067ED50}" type="presParOf" srcId="{17AA0F46-CD47-4036-8E8D-1A26E2423DB7}" destId="{77E3BBD0-FDAA-4CF8-946B-8F2FD7E5D08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8C0672-478E-45E7-8C93-12714938757D}">
      <dsp:nvSpPr>
        <dsp:cNvPr id="0" name=""/>
        <dsp:cNvSpPr/>
      </dsp:nvSpPr>
      <dsp:spPr>
        <a:xfrm>
          <a:off x="0" y="13211"/>
          <a:ext cx="7560840" cy="1010880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rPr>
            <a:t>Marco</a:t>
          </a: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rPr>
            <a:t> Polo (1254 – 1324)</a:t>
          </a:r>
          <a:endParaRPr lang="cs-CZ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  <a:cs typeface="Courier New" pitchFamily="49" charset="0"/>
          </a:endParaRPr>
        </a:p>
      </dsp:txBody>
      <dsp:txXfrm>
        <a:off x="0" y="13211"/>
        <a:ext cx="7560840" cy="1010880"/>
      </dsp:txXfrm>
    </dsp:sp>
    <dsp:sp modelId="{6BDA349E-2A26-44D4-BA3C-9FC8B50BA501}">
      <dsp:nvSpPr>
        <dsp:cNvPr id="0" name=""/>
        <dsp:cNvSpPr/>
      </dsp:nvSpPr>
      <dsp:spPr>
        <a:xfrm>
          <a:off x="0" y="1179611"/>
          <a:ext cx="7560840" cy="1010880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rPr>
            <a:t>Emil Holub (1847 – 1902)</a:t>
          </a:r>
          <a:endParaRPr lang="cs-CZ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  <a:cs typeface="Courier New" pitchFamily="49" charset="0"/>
          </a:endParaRPr>
        </a:p>
      </dsp:txBody>
      <dsp:txXfrm>
        <a:off x="0" y="1179611"/>
        <a:ext cx="7560840" cy="1010880"/>
      </dsp:txXfrm>
    </dsp:sp>
    <dsp:sp modelId="{A4750015-6E76-498F-BA22-32DBCEAD6F24}">
      <dsp:nvSpPr>
        <dsp:cNvPr id="0" name=""/>
        <dsp:cNvSpPr/>
      </dsp:nvSpPr>
      <dsp:spPr>
        <a:xfrm>
          <a:off x="0" y="2346012"/>
          <a:ext cx="7560840" cy="1010880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rPr>
            <a:t>Karel Čapek (1890 – 1938)</a:t>
          </a:r>
          <a:endParaRPr lang="cs-CZ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  <a:cs typeface="Courier New" pitchFamily="49" charset="0"/>
          </a:endParaRPr>
        </a:p>
      </dsp:txBody>
      <dsp:txXfrm>
        <a:off x="0" y="2346012"/>
        <a:ext cx="7560840" cy="1010880"/>
      </dsp:txXfrm>
    </dsp:sp>
    <dsp:sp modelId="{E70D0287-4AF4-4827-A11A-0CFF156DD2B9}">
      <dsp:nvSpPr>
        <dsp:cNvPr id="0" name=""/>
        <dsp:cNvSpPr/>
      </dsp:nvSpPr>
      <dsp:spPr>
        <a:xfrm>
          <a:off x="0" y="3512412"/>
          <a:ext cx="7560840" cy="1010880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rPr>
            <a:t>Miroslav Zikmund a Jiří </a:t>
          </a:r>
          <a:r>
            <a:rPr lang="cs-CZ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rPr>
            <a:t>Hanzelka</a:t>
          </a:r>
          <a:endParaRPr lang="cs-CZ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  <a:cs typeface="Courier New" pitchFamily="49" charset="0"/>
          </a:endParaRPr>
        </a:p>
      </dsp:txBody>
      <dsp:txXfrm>
        <a:off x="0" y="3512412"/>
        <a:ext cx="7560840" cy="1010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3910A3-D349-4E22-AE49-2572C411F30C}">
      <dsp:nvSpPr>
        <dsp:cNvPr id="0" name=""/>
        <dsp:cNvSpPr/>
      </dsp:nvSpPr>
      <dsp:spPr>
        <a:xfrm>
          <a:off x="3871073" y="1916"/>
          <a:ext cx="1870412" cy="18704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Přes Kordillery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(1957)</a:t>
          </a:r>
          <a:endParaRPr lang="cs-CZ" sz="1600" b="1" kern="1200" dirty="0">
            <a:solidFill>
              <a:schemeClr val="bg1"/>
            </a:solidFill>
            <a:effectLst/>
            <a:latin typeface="Courier New" pitchFamily="49" charset="0"/>
            <a:cs typeface="Courier New" pitchFamily="49" charset="0"/>
          </a:endParaRPr>
        </a:p>
      </dsp:txBody>
      <dsp:txXfrm>
        <a:off x="3871073" y="1916"/>
        <a:ext cx="1870412" cy="1870412"/>
      </dsp:txXfrm>
    </dsp:sp>
    <dsp:sp modelId="{AAA65585-B7C6-43E8-9837-0CF78CDCEACB}">
      <dsp:nvSpPr>
        <dsp:cNvPr id="0" name=""/>
        <dsp:cNvSpPr/>
      </dsp:nvSpPr>
      <dsp:spPr>
        <a:xfrm rot="1800000">
          <a:off x="5761429" y="1316287"/>
          <a:ext cx="496546" cy="631264"/>
        </a:xfrm>
        <a:prstGeom prst="rightArrow">
          <a:avLst>
            <a:gd name="adj1" fmla="val 60000"/>
            <a:gd name="adj2" fmla="val 50000"/>
          </a:avLst>
        </a:prstGeom>
        <a:solidFill>
          <a:srgbClr val="FDE1A9"/>
        </a:solidFill>
        <a:ln w="9525" cap="flat" cmpd="sng" algn="ctr">
          <a:solidFill>
            <a:schemeClr val="accent6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>
            <a:latin typeface="Courier New" pitchFamily="49" charset="0"/>
            <a:cs typeface="Courier New" pitchFamily="49" charset="0"/>
          </a:endParaRPr>
        </a:p>
      </dsp:txBody>
      <dsp:txXfrm rot="1800000">
        <a:off x="5761429" y="1316287"/>
        <a:ext cx="496546" cy="631264"/>
      </dsp:txXfrm>
    </dsp:sp>
    <dsp:sp modelId="{878DB730-35D3-4421-B800-693B83C29963}">
      <dsp:nvSpPr>
        <dsp:cNvPr id="0" name=""/>
        <dsp:cNvSpPr/>
      </dsp:nvSpPr>
      <dsp:spPr>
        <a:xfrm>
          <a:off x="6302260" y="1405563"/>
          <a:ext cx="1870412" cy="18704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Za lovci lebek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(1958)</a:t>
          </a:r>
          <a:endParaRPr lang="cs-CZ" sz="1600" b="1" kern="1200" dirty="0">
            <a:solidFill>
              <a:schemeClr val="bg1"/>
            </a:solidFill>
            <a:effectLst/>
            <a:latin typeface="Courier New" pitchFamily="49" charset="0"/>
            <a:cs typeface="Courier New" pitchFamily="49" charset="0"/>
          </a:endParaRPr>
        </a:p>
      </dsp:txBody>
      <dsp:txXfrm>
        <a:off x="6302260" y="1405563"/>
        <a:ext cx="1870412" cy="1870412"/>
      </dsp:txXfrm>
    </dsp:sp>
    <dsp:sp modelId="{F1E2B8C5-B70B-41BC-B384-8EEBC23828FE}">
      <dsp:nvSpPr>
        <dsp:cNvPr id="0" name=""/>
        <dsp:cNvSpPr/>
      </dsp:nvSpPr>
      <dsp:spPr>
        <a:xfrm rot="5400000">
          <a:off x="6989193" y="3414730"/>
          <a:ext cx="496546" cy="631264"/>
        </a:xfrm>
        <a:prstGeom prst="rightArrow">
          <a:avLst>
            <a:gd name="adj1" fmla="val 60000"/>
            <a:gd name="adj2" fmla="val 50000"/>
          </a:avLst>
        </a:prstGeom>
        <a:solidFill>
          <a:srgbClr val="FDE1A9"/>
        </a:solidFill>
        <a:ln w="9525" cap="flat" cmpd="sng" algn="ctr">
          <a:solidFill>
            <a:schemeClr val="accent6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 rot="5400000">
        <a:off x="6989193" y="3414730"/>
        <a:ext cx="496546" cy="631264"/>
      </dsp:txXfrm>
    </dsp:sp>
    <dsp:sp modelId="{0594738C-5192-4452-A696-BE24F2648A20}">
      <dsp:nvSpPr>
        <dsp:cNvPr id="0" name=""/>
        <dsp:cNvSpPr/>
      </dsp:nvSpPr>
      <dsp:spPr>
        <a:xfrm>
          <a:off x="6302260" y="4212856"/>
          <a:ext cx="1870412" cy="18704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Obrácený půlměsíc (1961)</a:t>
          </a:r>
          <a:endParaRPr lang="cs-CZ" sz="1600" b="1" kern="1200" dirty="0">
            <a:solidFill>
              <a:schemeClr val="bg1"/>
            </a:solidFill>
            <a:effectLst/>
            <a:latin typeface="Courier New" pitchFamily="49" charset="0"/>
            <a:cs typeface="Courier New" pitchFamily="49" charset="0"/>
          </a:endParaRPr>
        </a:p>
      </dsp:txBody>
      <dsp:txXfrm>
        <a:off x="6302260" y="4212856"/>
        <a:ext cx="1870412" cy="1870412"/>
      </dsp:txXfrm>
    </dsp:sp>
    <dsp:sp modelId="{1BB8CF6D-C9B9-4E7D-BCB6-C4942DED337E}">
      <dsp:nvSpPr>
        <dsp:cNvPr id="0" name=""/>
        <dsp:cNvSpPr/>
      </dsp:nvSpPr>
      <dsp:spPr>
        <a:xfrm rot="9000000">
          <a:off x="5785770" y="5527226"/>
          <a:ext cx="496546" cy="631264"/>
        </a:xfrm>
        <a:prstGeom prst="rightArrow">
          <a:avLst>
            <a:gd name="adj1" fmla="val 60000"/>
            <a:gd name="adj2" fmla="val 50000"/>
          </a:avLst>
        </a:prstGeom>
        <a:solidFill>
          <a:srgbClr val="FDE1A9"/>
        </a:solidFill>
        <a:ln w="9525" cap="flat" cmpd="sng" algn="ctr">
          <a:solidFill>
            <a:schemeClr val="accent6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 rot="9000000">
        <a:off x="5785770" y="5527226"/>
        <a:ext cx="496546" cy="631264"/>
      </dsp:txXfrm>
    </dsp:sp>
    <dsp:sp modelId="{AB7A9919-8B41-4DDF-9DEC-18B4EF7F636D}">
      <dsp:nvSpPr>
        <dsp:cNvPr id="0" name=""/>
        <dsp:cNvSpPr/>
      </dsp:nvSpPr>
      <dsp:spPr>
        <a:xfrm>
          <a:off x="3871073" y="5616502"/>
          <a:ext cx="1870412" cy="18704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Tisíc a dvě noci (1967)</a:t>
          </a:r>
          <a:endParaRPr lang="cs-CZ" sz="1600" b="1" kern="1200" dirty="0">
            <a:solidFill>
              <a:schemeClr val="bg1"/>
            </a:solidFill>
            <a:effectLst/>
            <a:latin typeface="Courier New" pitchFamily="49" charset="0"/>
            <a:cs typeface="Courier New" pitchFamily="49" charset="0"/>
          </a:endParaRPr>
        </a:p>
      </dsp:txBody>
      <dsp:txXfrm>
        <a:off x="3871073" y="5616502"/>
        <a:ext cx="1870412" cy="1870412"/>
      </dsp:txXfrm>
    </dsp:sp>
    <dsp:sp modelId="{C695FFE8-B618-4A66-AFDF-F7BE4AA6DF1B}">
      <dsp:nvSpPr>
        <dsp:cNvPr id="0" name=""/>
        <dsp:cNvSpPr/>
      </dsp:nvSpPr>
      <dsp:spPr>
        <a:xfrm rot="12600000">
          <a:off x="3354583" y="5541280"/>
          <a:ext cx="496546" cy="631264"/>
        </a:xfrm>
        <a:prstGeom prst="rightArrow">
          <a:avLst>
            <a:gd name="adj1" fmla="val 60000"/>
            <a:gd name="adj2" fmla="val 50000"/>
          </a:avLst>
        </a:prstGeom>
        <a:solidFill>
          <a:srgbClr val="FDE1A9"/>
        </a:solidFill>
        <a:ln w="9525" cap="flat" cmpd="sng" algn="ctr">
          <a:solidFill>
            <a:schemeClr val="accent6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 rot="12600000">
        <a:off x="3354583" y="5541280"/>
        <a:ext cx="496546" cy="631264"/>
      </dsp:txXfrm>
    </dsp:sp>
    <dsp:sp modelId="{2A8CEE9C-FA82-47D9-8684-1AFC02249595}">
      <dsp:nvSpPr>
        <dsp:cNvPr id="0" name=""/>
        <dsp:cNvSpPr/>
      </dsp:nvSpPr>
      <dsp:spPr>
        <a:xfrm>
          <a:off x="1439886" y="4212856"/>
          <a:ext cx="1870412" cy="18704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Světadíl pod </a:t>
          </a:r>
          <a:r>
            <a:rPr lang="cs-CZ" sz="1600" b="1" kern="1200" dirty="0" err="1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Himalájem</a:t>
          </a:r>
          <a:r>
            <a:rPr lang="cs-CZ" sz="1600" b="1" kern="1200" dirty="0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 (1969)</a:t>
          </a:r>
          <a:endParaRPr lang="cs-CZ" sz="1600" b="1" kern="1200" dirty="0">
            <a:solidFill>
              <a:schemeClr val="bg1"/>
            </a:solidFill>
            <a:effectLst/>
            <a:latin typeface="Courier New" pitchFamily="49" charset="0"/>
            <a:cs typeface="Courier New" pitchFamily="49" charset="0"/>
          </a:endParaRPr>
        </a:p>
      </dsp:txBody>
      <dsp:txXfrm>
        <a:off x="1439886" y="4212856"/>
        <a:ext cx="1870412" cy="1870412"/>
      </dsp:txXfrm>
    </dsp:sp>
    <dsp:sp modelId="{AE979F1D-A0CA-4204-A777-4D28B54397A3}">
      <dsp:nvSpPr>
        <dsp:cNvPr id="0" name=""/>
        <dsp:cNvSpPr/>
      </dsp:nvSpPr>
      <dsp:spPr>
        <a:xfrm rot="16200000">
          <a:off x="2126819" y="3442837"/>
          <a:ext cx="496546" cy="631264"/>
        </a:xfrm>
        <a:prstGeom prst="rightArrow">
          <a:avLst>
            <a:gd name="adj1" fmla="val 60000"/>
            <a:gd name="adj2" fmla="val 50000"/>
          </a:avLst>
        </a:prstGeom>
        <a:solidFill>
          <a:srgbClr val="FDE1A9"/>
        </a:solidFill>
        <a:ln w="9525" cap="flat" cmpd="sng" algn="ctr">
          <a:solidFill>
            <a:schemeClr val="accent6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 rot="16200000">
        <a:off x="2126819" y="3442837"/>
        <a:ext cx="496546" cy="631264"/>
      </dsp:txXfrm>
    </dsp:sp>
    <dsp:sp modelId="{C1C01CC5-6156-4144-A0C6-70099389B84E}">
      <dsp:nvSpPr>
        <dsp:cNvPr id="0" name=""/>
        <dsp:cNvSpPr/>
      </dsp:nvSpPr>
      <dsp:spPr>
        <a:xfrm>
          <a:off x="1439886" y="1405563"/>
          <a:ext cx="1870412" cy="18704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rPr>
            <a:t>Tam za řekou je Argentina (1964)</a:t>
          </a:r>
          <a:endParaRPr lang="cs-CZ" sz="1600" b="1" kern="1200" dirty="0">
            <a:solidFill>
              <a:schemeClr val="bg1"/>
            </a:solidFill>
            <a:effectLst/>
            <a:latin typeface="Courier New" pitchFamily="49" charset="0"/>
            <a:cs typeface="Courier New" pitchFamily="49" charset="0"/>
          </a:endParaRPr>
        </a:p>
      </dsp:txBody>
      <dsp:txXfrm>
        <a:off x="1439886" y="1405563"/>
        <a:ext cx="1870412" cy="1870412"/>
      </dsp:txXfrm>
    </dsp:sp>
    <dsp:sp modelId="{17AA0F46-CD47-4036-8E8D-1A26E2423DB7}">
      <dsp:nvSpPr>
        <dsp:cNvPr id="0" name=""/>
        <dsp:cNvSpPr/>
      </dsp:nvSpPr>
      <dsp:spPr>
        <a:xfrm rot="19800000">
          <a:off x="3330242" y="1330340"/>
          <a:ext cx="496546" cy="631264"/>
        </a:xfrm>
        <a:prstGeom prst="rightArrow">
          <a:avLst>
            <a:gd name="adj1" fmla="val 60000"/>
            <a:gd name="adj2" fmla="val 50000"/>
          </a:avLst>
        </a:prstGeom>
        <a:solidFill>
          <a:srgbClr val="FDE1A9"/>
        </a:solidFill>
        <a:ln w="9525" cap="flat" cmpd="sng" algn="ctr">
          <a:solidFill>
            <a:schemeClr val="accent6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 rot="19800000">
        <a:off x="3330242" y="1330340"/>
        <a:ext cx="496546" cy="631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FDCA8-56B4-4DF2-9BDB-7DD6EE5D4CCF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C83FB-B541-4201-81A0-904E5EE940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C83FB-B541-4201-81A0-904E5EE940C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orld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EB856FF-6323-4BCE-A269-A3B25F74F22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755650" y="836613"/>
            <a:ext cx="7561263" cy="4752975"/>
          </a:xfrm>
          <a:prstGeom prst="roundRect">
            <a:avLst>
              <a:gd name="adj" fmla="val 7648"/>
            </a:avLst>
          </a:prstGeom>
          <a:solidFill>
            <a:schemeClr val="bg1">
              <a:alpha val="46001"/>
            </a:schemeClr>
          </a:solidFill>
          <a:ln w="1905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  <a:ln algn="ctr"/>
          <a:effectLst>
            <a:outerShdw dist="17961" dir="2700000" algn="ctr" rotWithShape="0">
              <a:schemeClr val="bg1"/>
            </a:outerShdw>
          </a:effectLst>
        </p:spPr>
        <p:txBody>
          <a:bodyPr anchor="ctr"/>
          <a:lstStyle>
            <a:lvl1pPr marL="0" indent="0" algn="ctr">
              <a:spcBef>
                <a:spcPct val="0"/>
              </a:spcBef>
              <a:buFontTx/>
              <a:buNone/>
              <a:defRPr sz="1800" b="1">
                <a:solidFill>
                  <a:srgbClr val="4A4738"/>
                </a:solidFill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112553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51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B638B-A010-43CF-B25D-81F7B4E244A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8113"/>
            <a:ext cx="2057400" cy="59880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8113"/>
            <a:ext cx="6019800" cy="59880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B57B2-BCFB-42FA-8E40-4FFA0A41660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76D5D-594C-42B1-952A-30BEFE2F864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A12D3-5C52-4BDD-8DD7-45C3AFEDBF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F788-8801-4199-8B12-0F9D1EA3E2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4C4D9-92A5-4854-8798-BBFDCC6D70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68CDC-D74C-40F8-8F41-4A6A7DCA56F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BA932-E535-4082-80DF-A6609D72862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D59EB-50D0-407B-B5BC-60724177B8D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BEBAF-9296-4DE4-893C-604396D87E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world_ma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3" name="Picture 9" descr="world_map"/>
          <p:cNvPicPr>
            <a:picLocks noChangeAspect="1" noChangeArrowheads="1"/>
          </p:cNvPicPr>
          <p:nvPr/>
        </p:nvPicPr>
        <p:blipFill>
          <a:blip r:embed="rId14" cstate="print"/>
          <a:srcRect b="86760"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A82084-DD7F-4BE9-8C7F-F43FB10B9DE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138113"/>
            <a:ext cx="6923087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A4738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A4738"/>
          </a:solidFill>
          <a:latin typeface="Lucida Handwriting" pitchFamily="66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A4738"/>
          </a:solidFill>
          <a:latin typeface="Lucida Handwriting" pitchFamily="66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A4738"/>
          </a:solidFill>
          <a:latin typeface="Lucida Handwriting" pitchFamily="66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A4738"/>
          </a:solidFill>
          <a:latin typeface="Lucida Handwriting" pitchFamily="66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A4738"/>
          </a:solidFill>
          <a:latin typeface="Lucida Handwriting" pitchFamily="66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A4738"/>
          </a:solidFill>
          <a:latin typeface="Lucida Handwriting" pitchFamily="66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A4738"/>
          </a:solidFill>
          <a:latin typeface="Lucida Handwriting" pitchFamily="66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A4738"/>
          </a:solidFill>
          <a:latin typeface="Lucida Handwriting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/>
            <a:endParaRPr lang="cs-CZ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9220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9221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9222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9223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9224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9225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9226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9227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	Vzdělávací </a:t>
            </a:r>
            <a:r>
              <a:rPr lang="cs-CZ" sz="2400" b="1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oblast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: </a:t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Jazyk a jazyková komunikace</a:t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Vyučovací předmět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: </a:t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Český jazyk a literatura</a:t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Ročník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: 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6. 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ročník </a:t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Anotace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: </a:t>
            </a:r>
            <a:r>
              <a:rPr lang="cs-CZ" sz="2400" b="1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Cestopis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charakteristika žánru, autoři, ukázka z cestopisu Zikmunda a </a:t>
            </a:r>
            <a:r>
              <a:rPr lang="cs-CZ" sz="2400" dirty="0" err="1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Hanzelky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 </a:t>
            </a:r>
            <a:r>
              <a:rPr lang="cs-CZ" sz="240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Obrácený půlměsíc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Podpora vzdělávání v ZŠ </a:t>
            </a:r>
            <a:r>
              <a:rPr lang="cs-CZ" sz="2400" b="1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Židlochovice, Tyršova 611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Autor materiálu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: Mgr. Petra Karpíšková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endParaRPr lang="cs-CZ" sz="2400" dirty="0" smtClean="0">
              <a:latin typeface="Palatino Linotype" pitchFamily="18" charset="0"/>
              <a:cs typeface="Courier New" pitchFamily="49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15616" y="332656"/>
            <a:ext cx="69847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Použité zdroje</a:t>
            </a:r>
          </a:p>
          <a:p>
            <a:pPr algn="ctr"/>
            <a:endParaRPr lang="cs-CZ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endParaRPr lang="cs-CZ" sz="2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043608" y="4005064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ZIKMUND, Miroslav; HANZELKA, Jiří . </a:t>
            </a:r>
            <a:r>
              <a:rPr lang="cs-CZ" sz="1600" i="1" dirty="0" smtClean="0"/>
              <a:t>Obrácený půlměsíc</a:t>
            </a:r>
            <a:r>
              <a:rPr lang="cs-CZ" sz="1600" dirty="0" smtClean="0"/>
              <a:t>. Praha : Státní nakladatelství politické literatury, 1961. 301 s.</a:t>
            </a:r>
            <a:endParaRPr lang="cs-CZ" sz="1600" dirty="0"/>
          </a:p>
        </p:txBody>
      </p:sp>
      <p:sp>
        <p:nvSpPr>
          <p:cNvPr id="5" name="Obdélník 4"/>
          <p:cNvSpPr/>
          <p:nvPr/>
        </p:nvSpPr>
        <p:spPr>
          <a:xfrm>
            <a:off x="1043608" y="2924944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Miroslav Zikmund. In </a:t>
            </a:r>
            <a:r>
              <a:rPr lang="cs-CZ" sz="1600" i="1" dirty="0" err="1" smtClean="0"/>
              <a:t>Wikipedia</a:t>
            </a:r>
            <a:r>
              <a:rPr lang="cs-CZ" sz="1600" i="1" dirty="0" smtClean="0"/>
              <a:t> 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St. </a:t>
            </a:r>
            <a:r>
              <a:rPr lang="cs-CZ" sz="1600" dirty="0" err="1" smtClean="0"/>
              <a:t>Petersburg</a:t>
            </a:r>
            <a:r>
              <a:rPr lang="cs-CZ" sz="1600" dirty="0" smtClean="0"/>
              <a:t> (Florida) 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28.8.2005, last </a:t>
            </a:r>
            <a:r>
              <a:rPr lang="cs-CZ" sz="1600" dirty="0" err="1" smtClean="0"/>
              <a:t>modified</a:t>
            </a:r>
            <a:r>
              <a:rPr lang="cs-CZ" sz="1600" dirty="0" smtClean="0"/>
              <a:t> on 9.12.2010 [cit. 2011-06-19]. Dostupné z WWW: &lt;http://cs.wikipedia.org/wiki/Miroslav_Zikmund&gt;.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1043608" y="1916832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Jiří </a:t>
            </a:r>
            <a:r>
              <a:rPr lang="cs-CZ" sz="1600" dirty="0" err="1" smtClean="0"/>
              <a:t>Hanzelka</a:t>
            </a:r>
            <a:r>
              <a:rPr lang="cs-CZ" sz="1600" dirty="0" smtClean="0"/>
              <a:t>. In </a:t>
            </a:r>
            <a:r>
              <a:rPr lang="cs-CZ" sz="1600" i="1" dirty="0" err="1" smtClean="0"/>
              <a:t>Wikipedia</a:t>
            </a:r>
            <a:r>
              <a:rPr lang="cs-CZ" sz="1600" i="1" dirty="0" smtClean="0"/>
              <a:t> 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St. </a:t>
            </a:r>
            <a:r>
              <a:rPr lang="cs-CZ" sz="1600" dirty="0" err="1" smtClean="0"/>
              <a:t>Petersburg</a:t>
            </a:r>
            <a:r>
              <a:rPr lang="cs-CZ" sz="1600" dirty="0" smtClean="0"/>
              <a:t> (Florida) 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28.8.2005, last </a:t>
            </a:r>
            <a:r>
              <a:rPr lang="cs-CZ" sz="1600" dirty="0" err="1" smtClean="0"/>
              <a:t>modified</a:t>
            </a:r>
            <a:r>
              <a:rPr lang="cs-CZ" sz="1600" dirty="0" smtClean="0"/>
              <a:t> on 31.3.2011 [cit. 2011-06-19]. Dostupné z WWW: &lt;http://cs.wikipedia.org/wiki/Jiří_Hanzelka&gt;.</a:t>
            </a:r>
          </a:p>
          <a:p>
            <a:endParaRPr lang="cs-CZ" sz="1600" dirty="0"/>
          </a:p>
        </p:txBody>
      </p:sp>
      <p:sp>
        <p:nvSpPr>
          <p:cNvPr id="7" name="Obdélník 6"/>
          <p:cNvSpPr/>
          <p:nvPr/>
        </p:nvSpPr>
        <p:spPr>
          <a:xfrm>
            <a:off x="1043608" y="4509120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Obrázky</a:t>
            </a:r>
          </a:p>
          <a:p>
            <a:r>
              <a:rPr lang="cs-CZ" sz="1600" dirty="0" smtClean="0"/>
              <a:t>http://img7.ct24.cz/multimedia/</a:t>
            </a:r>
            <a:r>
              <a:rPr lang="cs-CZ" sz="1600" dirty="0" err="1" smtClean="0"/>
              <a:t>images</a:t>
            </a:r>
            <a:r>
              <a:rPr lang="cs-CZ" sz="1600" dirty="0" smtClean="0"/>
              <a:t>/6/568/</a:t>
            </a:r>
            <a:r>
              <a:rPr lang="cs-CZ" sz="1600" dirty="0" err="1" smtClean="0"/>
              <a:t>middle</a:t>
            </a:r>
            <a:r>
              <a:rPr lang="cs-CZ" sz="1600" dirty="0" smtClean="0"/>
              <a:t>/56799.jpg</a:t>
            </a:r>
          </a:p>
          <a:p>
            <a:r>
              <a:rPr lang="cs-CZ" sz="1600" dirty="0" smtClean="0"/>
              <a:t>http://www.</a:t>
            </a:r>
            <a:r>
              <a:rPr lang="cs-CZ" sz="1600" dirty="0" err="1" smtClean="0"/>
              <a:t>antikvariaty.cz</a:t>
            </a:r>
            <a:r>
              <a:rPr lang="cs-CZ" sz="1600" dirty="0" smtClean="0"/>
              <a:t>/</a:t>
            </a:r>
            <a:r>
              <a:rPr lang="cs-CZ" sz="1600" dirty="0" err="1" smtClean="0"/>
              <a:t>tmp</a:t>
            </a:r>
            <a:r>
              <a:rPr lang="cs-CZ" sz="1600" dirty="0" smtClean="0"/>
              <a:t>/</a:t>
            </a:r>
            <a:r>
              <a:rPr lang="cs-CZ" sz="1600" dirty="0" err="1" smtClean="0"/>
              <a:t>books</a:t>
            </a:r>
            <a:r>
              <a:rPr lang="cs-CZ" sz="1600" dirty="0" smtClean="0"/>
              <a:t>/_copyright_2_217780.jpg</a:t>
            </a:r>
          </a:p>
          <a:p>
            <a:r>
              <a:rPr lang="cs-CZ" sz="1600" dirty="0" smtClean="0"/>
              <a:t>http://dovolena.</a:t>
            </a:r>
            <a:r>
              <a:rPr lang="cs-CZ" sz="1600" dirty="0" err="1" smtClean="0"/>
              <a:t>zajezdy.cz</a:t>
            </a:r>
            <a:r>
              <a:rPr lang="cs-CZ" sz="1600" dirty="0" smtClean="0"/>
              <a:t>/</a:t>
            </a:r>
            <a:r>
              <a:rPr lang="cs-CZ" sz="1600" dirty="0" err="1" smtClean="0"/>
              <a:t>img</a:t>
            </a:r>
            <a:r>
              <a:rPr lang="cs-CZ" sz="1600" dirty="0" smtClean="0"/>
              <a:t>/mapy_</a:t>
            </a:r>
            <a:r>
              <a:rPr lang="cs-CZ" sz="1600" dirty="0" err="1" smtClean="0"/>
              <a:t>statu</a:t>
            </a:r>
            <a:r>
              <a:rPr lang="cs-CZ" sz="1600" dirty="0" smtClean="0"/>
              <a:t>/</a:t>
            </a:r>
            <a:r>
              <a:rPr lang="cs-CZ" sz="1600" dirty="0" err="1" smtClean="0"/>
              <a:t>libanon</a:t>
            </a:r>
            <a:r>
              <a:rPr lang="cs-CZ" sz="1600" dirty="0" smtClean="0"/>
              <a:t>_170.gif</a:t>
            </a:r>
            <a:endParaRPr lang="cs-CZ" sz="1600" dirty="0"/>
          </a:p>
        </p:txBody>
      </p:sp>
      <p:sp>
        <p:nvSpPr>
          <p:cNvPr id="8" name="Obdélník 7"/>
          <p:cNvSpPr/>
          <p:nvPr/>
        </p:nvSpPr>
        <p:spPr>
          <a:xfrm>
            <a:off x="1043608" y="908720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BENEDIKTOVÁ, Jana. </a:t>
            </a:r>
            <a:r>
              <a:rPr lang="cs-CZ" sz="1600" dirty="0" err="1" smtClean="0"/>
              <a:t>Hanzelka</a:t>
            </a:r>
            <a:r>
              <a:rPr lang="cs-CZ" sz="1600" dirty="0" smtClean="0"/>
              <a:t> a Zikmund uvízli v Pasti na rovníku. </a:t>
            </a:r>
            <a:r>
              <a:rPr lang="cs-CZ" sz="1600" i="1" dirty="0" smtClean="0"/>
              <a:t>čt24</a:t>
            </a:r>
            <a:r>
              <a:rPr lang="cs-CZ" sz="1600" dirty="0" smtClean="0"/>
              <a:t> [online]. 9.12.2008, 1, [cit. 2011-06-19]. Dostupný z WWW: &lt;http://www.ct24.cz/kultura/38414-</a:t>
            </a:r>
            <a:r>
              <a:rPr lang="cs-CZ" sz="1600" dirty="0" err="1" smtClean="0"/>
              <a:t>hanzelka</a:t>
            </a:r>
            <a:r>
              <a:rPr lang="cs-CZ" sz="1600" dirty="0" smtClean="0"/>
              <a:t>-a-</a:t>
            </a:r>
            <a:r>
              <a:rPr lang="cs-CZ" sz="1600" dirty="0" err="1" smtClean="0"/>
              <a:t>zikmund</a:t>
            </a:r>
            <a:r>
              <a:rPr lang="cs-CZ" sz="1600" dirty="0" smtClean="0"/>
              <a:t>-</a:t>
            </a:r>
            <a:r>
              <a:rPr lang="cs-CZ" sz="1600" dirty="0" err="1" smtClean="0"/>
              <a:t>uvizli</a:t>
            </a:r>
            <a:r>
              <a:rPr lang="cs-CZ" sz="1600" dirty="0" smtClean="0"/>
              <a:t>-v-pasti-na-</a:t>
            </a:r>
            <a:r>
              <a:rPr lang="cs-CZ" sz="1600" dirty="0" err="1" smtClean="0"/>
              <a:t>rovniku</a:t>
            </a:r>
            <a:r>
              <a:rPr lang="cs-CZ" sz="1600" dirty="0" smtClean="0"/>
              <a:t>/&gt;.</a:t>
            </a:r>
            <a:endParaRPr lang="cs-CZ" sz="16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691680" y="0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Cestopis</a:t>
            </a:r>
            <a:endParaRPr lang="cs-CZ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	</a:t>
            </a:r>
            <a:r>
              <a:rPr lang="cs-CZ" sz="2400" b="1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Vzdělávací </a:t>
            </a:r>
            <a:r>
              <a:rPr lang="cs-CZ" sz="2400" b="1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oblast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: </a:t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Jazyk a jazyková komunikace</a:t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Vyučovací předmět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: </a:t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Český jazyk a literatura</a:t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Ročník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: 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6. 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ročník </a:t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Anotace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: </a:t>
            </a:r>
            <a:r>
              <a:rPr lang="cs-CZ" sz="2400" b="1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Cestopis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životopis, charakteristika 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pohádek, text příběhu Děvčátko se sirkami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Podpora vzdělávání v ZŠ </a:t>
            </a:r>
            <a:r>
              <a:rPr lang="cs-CZ" sz="2400" b="1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Židlochovice, Tyršova 611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Autor materiálu</a:t>
            </a:r>
            <a: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  <a:t>: Mgr. Petra Karpíšková</a:t>
            </a:r>
            <a:br>
              <a:rPr lang="cs-CZ" sz="2400" dirty="0" smtClean="0">
                <a:solidFill>
                  <a:srgbClr val="9C1010"/>
                </a:solidFill>
                <a:latin typeface="Palatino Linotype" pitchFamily="18" charset="0"/>
                <a:cs typeface="Courier New" pitchFamily="49" charset="0"/>
              </a:rPr>
            </a:br>
            <a:endParaRPr lang="cs-CZ" sz="2400" dirty="0" smtClean="0">
              <a:solidFill>
                <a:srgbClr val="9C1010"/>
              </a:solidFill>
              <a:latin typeface="Palatino Linotype" pitchFamily="18" charset="0"/>
              <a:cs typeface="Courier New" pitchFamily="49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15616" y="1700808"/>
            <a:ext cx="698477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Cestopis </a:t>
            </a:r>
          </a:p>
          <a:p>
            <a:pPr algn="ctr"/>
            <a:endParaRPr lang="cs-CZ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prozaický literární žánr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popis autorovy cesty do cizích zemí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řadí se do publicistické i umělecké     </a:t>
            </a:r>
          </a:p>
          <a:p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literatury</a:t>
            </a:r>
          </a:p>
          <a:p>
            <a:endParaRPr lang="cs-CZ" sz="2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691680" y="0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Autoři</a:t>
            </a:r>
            <a:endParaRPr lang="cs-CZ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187624" y="1412776"/>
          <a:ext cx="756084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320479"/>
          </a:xfrm>
          <a:solidFill>
            <a:srgbClr val="FDE0B5">
              <a:alpha val="52000"/>
            </a:srgbClr>
          </a:solidFill>
          <a:ln>
            <a:solidFill>
              <a:srgbClr val="A42700"/>
            </a:solidFill>
          </a:ln>
        </p:spPr>
        <p:txBody>
          <a:bodyPr rIns="432000" numCol="2">
            <a:normAutofit/>
          </a:bodyPr>
          <a:lstStyle/>
          <a:p>
            <a:pPr algn="just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První výprava Hanzelky a Zikmunda se uskutečnila v letech 1947 - 1950, kdy oba cestovatelé s vozem značky Tatra projeli Afriku a Jižní Ameriku. Z této cesty bylo československým rozhlasem odvysíláno více jak 700 reportáží. </a:t>
            </a:r>
          </a:p>
          <a:p>
            <a:pPr algn="just">
              <a:buNone/>
            </a:pP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>
              <a:buNone/>
            </a:pP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>
              <a:buNone/>
            </a:pP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Na druhé cestě po Asii a Oceánii doprovázely Zikmunda a Hanzelku dva vozy Tatra. Také z této výpravy, která se uskutečnila v letech 1959 - 1964, přivezli oba cestovatelé velké množství dokumentárního materiálu.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91680" y="0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Zikmund a </a:t>
            </a:r>
            <a:r>
              <a:rPr lang="cs-CZ" sz="4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Hanzelka</a:t>
            </a:r>
            <a:r>
              <a:rPr lang="cs-CZ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endParaRPr lang="cs-CZ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29045" cy="5347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427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-387424"/>
          <a:ext cx="9612560" cy="748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691680" y="0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Cestopisy</a:t>
            </a:r>
            <a:endParaRPr lang="cs-CZ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27984" y="1052736"/>
          <a:ext cx="4134156" cy="3181796"/>
        </p:xfrm>
        <a:graphic>
          <a:graphicData uri="http://schemas.openxmlformats.org/presentationml/2006/ole">
            <p:oleObj spid="_x0000_s1028" name="Acrobat Document" r:id="rId3" imgW="8019048" imgH="5676190" progId="AcroExch.Document.7">
              <p:embed/>
            </p:oleObj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691680" y="0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Obrácený </a:t>
            </a:r>
            <a:r>
              <a:rPr lang="cs-CZ" sz="4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půměsíc</a:t>
            </a:r>
            <a:endParaRPr lang="cs-CZ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7" name="Objek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27984" y="2060848"/>
          <a:ext cx="4104456" cy="3024336"/>
        </p:xfrm>
        <a:graphic>
          <a:graphicData uri="http://schemas.openxmlformats.org/presentationml/2006/ole">
            <p:oleObj spid="_x0000_s1027" name="Acrobat Document" r:id="rId4" imgW="8019048" imgH="5676190" progId="AcroExch.Document.7">
              <p:embed/>
            </p:oleObj>
          </a:graphicData>
        </a:graphic>
      </p:graphicFrame>
      <p:graphicFrame>
        <p:nvGraphicFramePr>
          <p:cNvPr id="6" name="Zástupný symbol pro obsah 5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4427984" y="3140968"/>
          <a:ext cx="4114796" cy="2913187"/>
        </p:xfrm>
        <a:graphic>
          <a:graphicData uri="http://schemas.openxmlformats.org/presentationml/2006/ole">
            <p:oleObj spid="_x0000_s1026" name="Acrobat Document" r:id="rId5" imgW="8019048" imgH="5676190" progId="AcroExch.Document.7">
              <p:embed/>
            </p:oleObj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 l="2223"/>
          <a:stretch>
            <a:fillRect/>
          </a:stretch>
        </p:blipFill>
        <p:spPr bwMode="auto">
          <a:xfrm>
            <a:off x="611560" y="1052736"/>
            <a:ext cx="3456384" cy="507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91680" y="0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Pracovní list</a:t>
            </a:r>
            <a:endParaRPr lang="cs-CZ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7544" y="1124744"/>
          <a:ext cx="3888432" cy="5401051"/>
        </p:xfrm>
        <a:graphic>
          <a:graphicData uri="http://schemas.openxmlformats.org/presentationml/2006/ole">
            <p:oleObj spid="_x0000_s2050" name="Acrobat Document" r:id="rId3" imgW="5668166" imgH="8019048" progId="AcroExch.Document.7">
              <p:embed/>
            </p:oleObj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4744"/>
            <a:ext cx="4165730" cy="5400600"/>
          </a:xfrm>
          <a:prstGeom prst="rect">
            <a:avLst/>
          </a:prstGeom>
          <a:noFill/>
          <a:ln w="9525">
            <a:solidFill>
              <a:srgbClr val="9C101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62-world-travel-photo-album">
  <a:themeElements>
    <a:clrScheme name="m62-world-travel-photo-albu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95521"/>
      </a:accent1>
      <a:accent2>
        <a:srgbClr val="750D0D"/>
      </a:accent2>
      <a:accent3>
        <a:srgbClr val="FFFFFF"/>
      </a:accent3>
      <a:accent4>
        <a:srgbClr val="000000"/>
      </a:accent4>
      <a:accent5>
        <a:srgbClr val="BEB4AB"/>
      </a:accent5>
      <a:accent6>
        <a:srgbClr val="690B0B"/>
      </a:accent6>
      <a:hlink>
        <a:srgbClr val="009999"/>
      </a:hlink>
      <a:folHlink>
        <a:srgbClr val="666633"/>
      </a:folHlink>
    </a:clrScheme>
    <a:fontScheme name="m62-world-travel-photo-album">
      <a:majorFont>
        <a:latin typeface="Lucida Handwriting"/>
        <a:ea typeface=""/>
        <a:cs typeface=""/>
      </a:majorFont>
      <a:minorFont>
        <a:latin typeface="Lucida Handwriting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world-travel-photo-albu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world-travel-photo-albu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world-travel-photo-albu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world-travel-photo-albu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world-travel-photo-albu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world-travel-photo-albu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world-travel-photo-albu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world-travel-photo-albu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world-travel-photo-albu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world-travel-photo-albu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world-travel-photo-albu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world-travel-photo-albu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world-travel-photo-albu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95521"/>
        </a:accent1>
        <a:accent2>
          <a:srgbClr val="750D0D"/>
        </a:accent2>
        <a:accent3>
          <a:srgbClr val="FFFFFF"/>
        </a:accent3>
        <a:accent4>
          <a:srgbClr val="000000"/>
        </a:accent4>
        <a:accent5>
          <a:srgbClr val="BEB4AB"/>
        </a:accent5>
        <a:accent6>
          <a:srgbClr val="690B0B"/>
        </a:accent6>
        <a:hlink>
          <a:srgbClr val="009999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m62-world-travel-photo-album</Template>
  <TotalTime>302</TotalTime>
  <Words>192</Words>
  <Application>Microsoft Office PowerPoint</Application>
  <PresentationFormat>Předvádění na obrazovce (4:3)</PresentationFormat>
  <Paragraphs>41</Paragraphs>
  <Slides>10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m62-world-travel-photo-album</vt:lpstr>
      <vt:lpstr>1_It’s not the design of your template</vt:lpstr>
      <vt:lpstr>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15</cp:revision>
  <dcterms:created xsi:type="dcterms:W3CDTF">2011-05-04T18:45:52Z</dcterms:created>
  <dcterms:modified xsi:type="dcterms:W3CDTF">2012-08-16T15:54:19Z</dcterms:modified>
</cp:coreProperties>
</file>