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ACC29-8975-4B70-992B-BD685658535C}" type="doc">
      <dgm:prSet loTypeId="urn:microsoft.com/office/officeart/2005/8/layout/list1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72789DC-48A2-461D-A055-5147533ABDFF}">
      <dgm:prSet phldrT="[Text]"/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Boj</a:t>
          </a:r>
          <a:r>
            <a: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 ostrov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(1930</a:t>
          </a:r>
          <a:r>
            <a: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cs-CZ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61CE5E-FE67-43A2-A0D2-70F96C5F0C59}" type="parTrans" cxnId="{1F1F15CF-FFAA-472B-AF53-8A0A85342256}">
      <dgm:prSet/>
      <dgm:spPr/>
      <dgm:t>
        <a:bodyPr/>
        <a:lstStyle/>
        <a:p>
          <a:endParaRPr lang="cs-CZ"/>
        </a:p>
      </dgm:t>
    </dgm:pt>
    <dgm:pt modelId="{FE68EDBC-7E10-4A53-8EC6-1C5CCE19416C}" type="sibTrans" cxnId="{1F1F15CF-FFAA-472B-AF53-8A0A85342256}">
      <dgm:prSet/>
      <dgm:spPr/>
      <dgm:t>
        <a:bodyPr/>
        <a:lstStyle/>
        <a:p>
          <a:endParaRPr lang="cs-CZ"/>
        </a:p>
      </dgm:t>
    </dgm:pt>
    <dgm:pt modelId="{17A565B2-41B1-42A2-80A6-F661E2E78C6D}">
      <dgm:prSet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Trosečníci z Vlaštovky</a:t>
          </a:r>
          <a:r>
            <a: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(1931)</a:t>
          </a:r>
          <a:endParaRPr lang="cs-CZ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E48181-41DC-487C-88B7-EA19A403BBA0}" type="parTrans" cxnId="{0304107F-9041-4DA1-A312-6FF74777455D}">
      <dgm:prSet/>
      <dgm:spPr/>
      <dgm:t>
        <a:bodyPr/>
        <a:lstStyle/>
        <a:p>
          <a:endParaRPr lang="cs-CZ"/>
        </a:p>
      </dgm:t>
    </dgm:pt>
    <dgm:pt modelId="{554F2F55-924F-453A-99C0-D8816F4674FC}" type="sibTrans" cxnId="{0304107F-9041-4DA1-A312-6FF74777455D}">
      <dgm:prSet/>
      <dgm:spPr/>
      <dgm:t>
        <a:bodyPr/>
        <a:lstStyle/>
        <a:p>
          <a:endParaRPr lang="cs-CZ"/>
        </a:p>
      </dgm:t>
    </dgm:pt>
    <dgm:pt modelId="{512EEF5A-AAD5-4513-8318-1EA76F2AFB9B}">
      <dgm:prSet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Zamrzlá loď kapitána Flinta</a:t>
          </a:r>
          <a:r>
            <a: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(1933)</a:t>
          </a:r>
          <a:endParaRPr lang="cs-CZ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5EA23A-0ABA-4895-82B8-6C1922E7C610}" type="parTrans" cxnId="{127331B9-389E-4A5A-80CA-C88E11D7C887}">
      <dgm:prSet/>
      <dgm:spPr/>
      <dgm:t>
        <a:bodyPr/>
        <a:lstStyle/>
        <a:p>
          <a:endParaRPr lang="cs-CZ"/>
        </a:p>
      </dgm:t>
    </dgm:pt>
    <dgm:pt modelId="{CBA1E55E-5E3D-437F-ACF1-4E691AE501BD}" type="sibTrans" cxnId="{127331B9-389E-4A5A-80CA-C88E11D7C887}">
      <dgm:prSet/>
      <dgm:spPr/>
      <dgm:t>
        <a:bodyPr/>
        <a:lstStyle/>
        <a:p>
          <a:endParaRPr lang="cs-CZ"/>
        </a:p>
      </dgm:t>
    </dgm:pt>
    <dgm:pt modelId="{2DC7A87F-0E8E-4940-B51E-0A6164C174FC}">
      <dgm:prSet/>
      <dgm:spPr/>
      <dgm:t>
        <a:bodyPr/>
        <a:lstStyle/>
        <a:p>
          <a:r>
            <a:rPr lang="cs-CZ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Holubí pošta</a:t>
          </a:r>
          <a:r>
            <a: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(1936)</a:t>
          </a:r>
          <a:endParaRPr lang="cs-CZ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FE1392-377C-4E42-935D-4C5A6C4DB8FC}" type="parTrans" cxnId="{B64AE9CF-B0B3-43B7-B008-1A1D3414FFA9}">
      <dgm:prSet/>
      <dgm:spPr/>
      <dgm:t>
        <a:bodyPr/>
        <a:lstStyle/>
        <a:p>
          <a:endParaRPr lang="cs-CZ"/>
        </a:p>
      </dgm:t>
    </dgm:pt>
    <dgm:pt modelId="{FD81EB6B-646B-45EE-84D3-F24FCDEB4B23}" type="sibTrans" cxnId="{B64AE9CF-B0B3-43B7-B008-1A1D3414FFA9}">
      <dgm:prSet/>
      <dgm:spPr/>
      <dgm:t>
        <a:bodyPr/>
        <a:lstStyle/>
        <a:p>
          <a:endParaRPr lang="cs-CZ"/>
        </a:p>
      </dgm:t>
    </dgm:pt>
    <dgm:pt modelId="{4B49DA98-6C9B-4B62-9161-ACAC635C0587}">
      <dgm:prSet/>
      <dgm:spPr/>
      <dgm:t>
        <a:bodyPr/>
        <a:lstStyle/>
        <a:p>
          <a:r>
            <a: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Piktové a </a:t>
          </a:r>
          <a:r>
            <a:rPr lang="en-US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mučedníci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(1943</a:t>
          </a:r>
          <a:r>
            <a: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53A64-C0DB-4E63-9498-5C09EFB7913A}" type="parTrans" cxnId="{E8B670B6-116F-41C1-996F-BE2CEBA4E46B}">
      <dgm:prSet/>
      <dgm:spPr/>
      <dgm:t>
        <a:bodyPr/>
        <a:lstStyle/>
        <a:p>
          <a:endParaRPr lang="cs-CZ"/>
        </a:p>
      </dgm:t>
    </dgm:pt>
    <dgm:pt modelId="{9102686B-C31E-4FFC-A8A4-D91F8278F27C}" type="sibTrans" cxnId="{E8B670B6-116F-41C1-996F-BE2CEBA4E46B}">
      <dgm:prSet/>
      <dgm:spPr/>
      <dgm:t>
        <a:bodyPr/>
        <a:lstStyle/>
        <a:p>
          <a:endParaRPr lang="cs-CZ"/>
        </a:p>
      </dgm:t>
    </dgm:pt>
    <dgm:pt modelId="{9297777B-301B-4ABB-B8B3-D094FD4978DC}" type="pres">
      <dgm:prSet presAssocID="{B52ACC29-8975-4B70-992B-BD68565853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A42D086-65EF-428A-9968-68771122B7CC}" type="pres">
      <dgm:prSet presAssocID="{772789DC-48A2-461D-A055-5147533ABDFF}" presName="parentLin" presStyleCnt="0"/>
      <dgm:spPr/>
    </dgm:pt>
    <dgm:pt modelId="{47E3CF7A-DCAF-4122-95F0-E360EA8D2969}" type="pres">
      <dgm:prSet presAssocID="{772789DC-48A2-461D-A055-5147533ABDFF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2821A38E-2150-4CB0-B212-AA7ED62E6EED}" type="pres">
      <dgm:prSet presAssocID="{772789DC-48A2-461D-A055-5147533ABDF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877E8E-A2A7-453F-938E-C9DD167B5DD5}" type="pres">
      <dgm:prSet presAssocID="{772789DC-48A2-461D-A055-5147533ABDFF}" presName="negativeSpace" presStyleCnt="0"/>
      <dgm:spPr/>
    </dgm:pt>
    <dgm:pt modelId="{F4A9375D-9B4C-49CF-9B59-ACD4FE89ABD5}" type="pres">
      <dgm:prSet presAssocID="{772789DC-48A2-461D-A055-5147533ABDFF}" presName="childText" presStyleLbl="conFgAcc1" presStyleIdx="0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7F755F09-4B68-46FB-BAB3-7066A953FEBA}" type="pres">
      <dgm:prSet presAssocID="{FE68EDBC-7E10-4A53-8EC6-1C5CCE19416C}" presName="spaceBetweenRectangles" presStyleCnt="0"/>
      <dgm:spPr/>
    </dgm:pt>
    <dgm:pt modelId="{B3CD09AA-97F2-4916-889D-04F19CA88E8E}" type="pres">
      <dgm:prSet presAssocID="{17A565B2-41B1-42A2-80A6-F661E2E78C6D}" presName="parentLin" presStyleCnt="0"/>
      <dgm:spPr/>
    </dgm:pt>
    <dgm:pt modelId="{E0C1745C-C787-4F4B-A03D-086840AB8358}" type="pres">
      <dgm:prSet presAssocID="{17A565B2-41B1-42A2-80A6-F661E2E78C6D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56F3591D-C3B9-42CB-834B-E809108A2772}" type="pres">
      <dgm:prSet presAssocID="{17A565B2-41B1-42A2-80A6-F661E2E78C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70D8A9-1CB5-47C5-8050-4A372A6FC397}" type="pres">
      <dgm:prSet presAssocID="{17A565B2-41B1-42A2-80A6-F661E2E78C6D}" presName="negativeSpace" presStyleCnt="0"/>
      <dgm:spPr/>
    </dgm:pt>
    <dgm:pt modelId="{5BFF94F3-A0DE-4C09-8D54-17AE2361A163}" type="pres">
      <dgm:prSet presAssocID="{17A565B2-41B1-42A2-80A6-F661E2E78C6D}" presName="childText" presStyleLbl="conFgAcc1" presStyleIdx="1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D1F6BEB8-75C0-438D-BDCD-E9A09BBE1DCD}" type="pres">
      <dgm:prSet presAssocID="{554F2F55-924F-453A-99C0-D8816F4674FC}" presName="spaceBetweenRectangles" presStyleCnt="0"/>
      <dgm:spPr/>
    </dgm:pt>
    <dgm:pt modelId="{81407A77-43C1-4CF4-877B-B72AB4E9F66E}" type="pres">
      <dgm:prSet presAssocID="{512EEF5A-AAD5-4513-8318-1EA76F2AFB9B}" presName="parentLin" presStyleCnt="0"/>
      <dgm:spPr/>
    </dgm:pt>
    <dgm:pt modelId="{2CCE4FC0-B476-41CF-9870-0F73CC5916E4}" type="pres">
      <dgm:prSet presAssocID="{512EEF5A-AAD5-4513-8318-1EA76F2AFB9B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63C52695-AC7E-490C-ABA6-042949AADAE5}" type="pres">
      <dgm:prSet presAssocID="{512EEF5A-AAD5-4513-8318-1EA76F2AFB9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64C6DF-EA58-48FC-B8C9-C8969B476A0F}" type="pres">
      <dgm:prSet presAssocID="{512EEF5A-AAD5-4513-8318-1EA76F2AFB9B}" presName="negativeSpace" presStyleCnt="0"/>
      <dgm:spPr/>
    </dgm:pt>
    <dgm:pt modelId="{5018DA3C-9AAB-4C17-AB57-BBB3B7FE368D}" type="pres">
      <dgm:prSet presAssocID="{512EEF5A-AAD5-4513-8318-1EA76F2AFB9B}" presName="childText" presStyleLbl="conFgAcc1" presStyleIdx="2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A7D3FBAE-D8D2-4F51-B9F4-B608E2C1138D}" type="pres">
      <dgm:prSet presAssocID="{CBA1E55E-5E3D-437F-ACF1-4E691AE501BD}" presName="spaceBetweenRectangles" presStyleCnt="0"/>
      <dgm:spPr/>
    </dgm:pt>
    <dgm:pt modelId="{7D6031C7-4FF1-4ADE-8940-27635B931B9A}" type="pres">
      <dgm:prSet presAssocID="{2DC7A87F-0E8E-4940-B51E-0A6164C174FC}" presName="parentLin" presStyleCnt="0"/>
      <dgm:spPr/>
    </dgm:pt>
    <dgm:pt modelId="{F29318B3-8994-4062-B74B-1A6CEE59018F}" type="pres">
      <dgm:prSet presAssocID="{2DC7A87F-0E8E-4940-B51E-0A6164C174FC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B3027CCB-5686-4261-BCD0-35AC2F9F29D4}" type="pres">
      <dgm:prSet presAssocID="{2DC7A87F-0E8E-4940-B51E-0A6164C174F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9C0D94-4D37-4247-9DFC-C8090C1C63EF}" type="pres">
      <dgm:prSet presAssocID="{2DC7A87F-0E8E-4940-B51E-0A6164C174FC}" presName="negativeSpace" presStyleCnt="0"/>
      <dgm:spPr/>
    </dgm:pt>
    <dgm:pt modelId="{F3BE4520-078C-4D26-93B3-613327882587}" type="pres">
      <dgm:prSet presAssocID="{2DC7A87F-0E8E-4940-B51E-0A6164C174FC}" presName="childText" presStyleLbl="conFgAcc1" presStyleIdx="3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799B0AE8-0A1A-4850-8367-E92C916E3F01}" type="pres">
      <dgm:prSet presAssocID="{FD81EB6B-646B-45EE-84D3-F24FCDEB4B23}" presName="spaceBetweenRectangles" presStyleCnt="0"/>
      <dgm:spPr/>
    </dgm:pt>
    <dgm:pt modelId="{2D3FAEFF-AF90-4BE2-8D60-5D2332A61CA8}" type="pres">
      <dgm:prSet presAssocID="{4B49DA98-6C9B-4B62-9161-ACAC635C0587}" presName="parentLin" presStyleCnt="0"/>
      <dgm:spPr/>
    </dgm:pt>
    <dgm:pt modelId="{5C951E89-E4B6-4267-843E-0CFA33CA61B9}" type="pres">
      <dgm:prSet presAssocID="{4B49DA98-6C9B-4B62-9161-ACAC635C0587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3975E57F-C29E-4160-BBAB-45388B6E41CB}" type="pres">
      <dgm:prSet presAssocID="{4B49DA98-6C9B-4B62-9161-ACAC635C05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C973D-E03A-4602-9511-CCA22344ECDB}" type="pres">
      <dgm:prSet presAssocID="{4B49DA98-6C9B-4B62-9161-ACAC635C0587}" presName="negativeSpace" presStyleCnt="0"/>
      <dgm:spPr/>
    </dgm:pt>
    <dgm:pt modelId="{A4BEBCBA-CF27-4186-B6CA-6A0283610D0A}" type="pres">
      <dgm:prSet presAssocID="{4B49DA98-6C9B-4B62-9161-ACAC635C0587}" presName="childText" presStyleLbl="con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</dgm:ptLst>
  <dgm:cxnLst>
    <dgm:cxn modelId="{DD8382BB-43EC-4344-AAEB-FF7348251E98}" type="presOf" srcId="{4B49DA98-6C9B-4B62-9161-ACAC635C0587}" destId="{3975E57F-C29E-4160-BBAB-45388B6E41CB}" srcOrd="1" destOrd="0" presId="urn:microsoft.com/office/officeart/2005/8/layout/list1"/>
    <dgm:cxn modelId="{B69DAF8C-D57B-4F9F-8DDB-B9240F54A37F}" type="presOf" srcId="{4B49DA98-6C9B-4B62-9161-ACAC635C0587}" destId="{5C951E89-E4B6-4267-843E-0CFA33CA61B9}" srcOrd="0" destOrd="0" presId="urn:microsoft.com/office/officeart/2005/8/layout/list1"/>
    <dgm:cxn modelId="{9C868A9A-DD32-4E2F-B2F1-1ECB7E163B70}" type="presOf" srcId="{2DC7A87F-0E8E-4940-B51E-0A6164C174FC}" destId="{B3027CCB-5686-4261-BCD0-35AC2F9F29D4}" srcOrd="1" destOrd="0" presId="urn:microsoft.com/office/officeart/2005/8/layout/list1"/>
    <dgm:cxn modelId="{ACA04527-0E59-4631-8C68-700579859958}" type="presOf" srcId="{17A565B2-41B1-42A2-80A6-F661E2E78C6D}" destId="{56F3591D-C3B9-42CB-834B-E809108A2772}" srcOrd="1" destOrd="0" presId="urn:microsoft.com/office/officeart/2005/8/layout/list1"/>
    <dgm:cxn modelId="{E8B670B6-116F-41C1-996F-BE2CEBA4E46B}" srcId="{B52ACC29-8975-4B70-992B-BD685658535C}" destId="{4B49DA98-6C9B-4B62-9161-ACAC635C0587}" srcOrd="4" destOrd="0" parTransId="{BD453A64-C0DB-4E63-9498-5C09EFB7913A}" sibTransId="{9102686B-C31E-4FFC-A8A4-D91F8278F27C}"/>
    <dgm:cxn modelId="{701E1771-7BBD-4D02-B7CB-C84E24DE9118}" type="presOf" srcId="{512EEF5A-AAD5-4513-8318-1EA76F2AFB9B}" destId="{63C52695-AC7E-490C-ABA6-042949AADAE5}" srcOrd="1" destOrd="0" presId="urn:microsoft.com/office/officeart/2005/8/layout/list1"/>
    <dgm:cxn modelId="{DDA2DB8F-047B-4549-8F6D-FBE3021EAE2B}" type="presOf" srcId="{2DC7A87F-0E8E-4940-B51E-0A6164C174FC}" destId="{F29318B3-8994-4062-B74B-1A6CEE59018F}" srcOrd="0" destOrd="0" presId="urn:microsoft.com/office/officeart/2005/8/layout/list1"/>
    <dgm:cxn modelId="{5DBA6C2B-6C3A-45C9-B038-9B95745608B7}" type="presOf" srcId="{772789DC-48A2-461D-A055-5147533ABDFF}" destId="{2821A38E-2150-4CB0-B212-AA7ED62E6EED}" srcOrd="1" destOrd="0" presId="urn:microsoft.com/office/officeart/2005/8/layout/list1"/>
    <dgm:cxn modelId="{E5C2E3E0-F622-4C3E-9E96-2F69B216C221}" type="presOf" srcId="{772789DC-48A2-461D-A055-5147533ABDFF}" destId="{47E3CF7A-DCAF-4122-95F0-E360EA8D2969}" srcOrd="0" destOrd="0" presId="urn:microsoft.com/office/officeart/2005/8/layout/list1"/>
    <dgm:cxn modelId="{B64AE9CF-B0B3-43B7-B008-1A1D3414FFA9}" srcId="{B52ACC29-8975-4B70-992B-BD685658535C}" destId="{2DC7A87F-0E8E-4940-B51E-0A6164C174FC}" srcOrd="3" destOrd="0" parTransId="{B1FE1392-377C-4E42-935D-4C5A6C4DB8FC}" sibTransId="{FD81EB6B-646B-45EE-84D3-F24FCDEB4B23}"/>
    <dgm:cxn modelId="{8742704D-B19A-4297-BAAC-59DF0EEFD2BC}" type="presOf" srcId="{17A565B2-41B1-42A2-80A6-F661E2E78C6D}" destId="{E0C1745C-C787-4F4B-A03D-086840AB8358}" srcOrd="0" destOrd="0" presId="urn:microsoft.com/office/officeart/2005/8/layout/list1"/>
    <dgm:cxn modelId="{1F1F15CF-FFAA-472B-AF53-8A0A85342256}" srcId="{B52ACC29-8975-4B70-992B-BD685658535C}" destId="{772789DC-48A2-461D-A055-5147533ABDFF}" srcOrd="0" destOrd="0" parTransId="{6161CE5E-FE67-43A2-A0D2-70F96C5F0C59}" sibTransId="{FE68EDBC-7E10-4A53-8EC6-1C5CCE19416C}"/>
    <dgm:cxn modelId="{6836BD68-1B2B-4DBA-9666-1A53A9611160}" type="presOf" srcId="{512EEF5A-AAD5-4513-8318-1EA76F2AFB9B}" destId="{2CCE4FC0-B476-41CF-9870-0F73CC5916E4}" srcOrd="0" destOrd="0" presId="urn:microsoft.com/office/officeart/2005/8/layout/list1"/>
    <dgm:cxn modelId="{E8C9AEEA-96A1-47EA-A006-F8DAA98DDF79}" type="presOf" srcId="{B52ACC29-8975-4B70-992B-BD685658535C}" destId="{9297777B-301B-4ABB-B8B3-D094FD4978DC}" srcOrd="0" destOrd="0" presId="urn:microsoft.com/office/officeart/2005/8/layout/list1"/>
    <dgm:cxn modelId="{0304107F-9041-4DA1-A312-6FF74777455D}" srcId="{B52ACC29-8975-4B70-992B-BD685658535C}" destId="{17A565B2-41B1-42A2-80A6-F661E2E78C6D}" srcOrd="1" destOrd="0" parTransId="{F3E48181-41DC-487C-88B7-EA19A403BBA0}" sibTransId="{554F2F55-924F-453A-99C0-D8816F4674FC}"/>
    <dgm:cxn modelId="{127331B9-389E-4A5A-80CA-C88E11D7C887}" srcId="{B52ACC29-8975-4B70-992B-BD685658535C}" destId="{512EEF5A-AAD5-4513-8318-1EA76F2AFB9B}" srcOrd="2" destOrd="0" parTransId="{FE5EA23A-0ABA-4895-82B8-6C1922E7C610}" sibTransId="{CBA1E55E-5E3D-437F-ACF1-4E691AE501BD}"/>
    <dgm:cxn modelId="{C9A45BC6-5F74-493F-A838-F78FAB6EBA4B}" type="presParOf" srcId="{9297777B-301B-4ABB-B8B3-D094FD4978DC}" destId="{2A42D086-65EF-428A-9968-68771122B7CC}" srcOrd="0" destOrd="0" presId="urn:microsoft.com/office/officeart/2005/8/layout/list1"/>
    <dgm:cxn modelId="{F5124840-4D0A-4635-BAF2-99424081ECD4}" type="presParOf" srcId="{2A42D086-65EF-428A-9968-68771122B7CC}" destId="{47E3CF7A-DCAF-4122-95F0-E360EA8D2969}" srcOrd="0" destOrd="0" presId="urn:microsoft.com/office/officeart/2005/8/layout/list1"/>
    <dgm:cxn modelId="{118D50FD-387C-447F-8726-327C0C71794C}" type="presParOf" srcId="{2A42D086-65EF-428A-9968-68771122B7CC}" destId="{2821A38E-2150-4CB0-B212-AA7ED62E6EED}" srcOrd="1" destOrd="0" presId="urn:microsoft.com/office/officeart/2005/8/layout/list1"/>
    <dgm:cxn modelId="{76FBF79C-6FBB-4326-8822-D6D8E75E66ED}" type="presParOf" srcId="{9297777B-301B-4ABB-B8B3-D094FD4978DC}" destId="{F6877E8E-A2A7-453F-938E-C9DD167B5DD5}" srcOrd="1" destOrd="0" presId="urn:microsoft.com/office/officeart/2005/8/layout/list1"/>
    <dgm:cxn modelId="{5884115E-3559-487D-BDEC-A1F2A03CC250}" type="presParOf" srcId="{9297777B-301B-4ABB-B8B3-D094FD4978DC}" destId="{F4A9375D-9B4C-49CF-9B59-ACD4FE89ABD5}" srcOrd="2" destOrd="0" presId="urn:microsoft.com/office/officeart/2005/8/layout/list1"/>
    <dgm:cxn modelId="{B3F90DF9-133F-47C1-A3A2-08807BAEE89B}" type="presParOf" srcId="{9297777B-301B-4ABB-B8B3-D094FD4978DC}" destId="{7F755F09-4B68-46FB-BAB3-7066A953FEBA}" srcOrd="3" destOrd="0" presId="urn:microsoft.com/office/officeart/2005/8/layout/list1"/>
    <dgm:cxn modelId="{74BE1BF1-B319-4978-87A6-1E3CA64B14CC}" type="presParOf" srcId="{9297777B-301B-4ABB-B8B3-D094FD4978DC}" destId="{B3CD09AA-97F2-4916-889D-04F19CA88E8E}" srcOrd="4" destOrd="0" presId="urn:microsoft.com/office/officeart/2005/8/layout/list1"/>
    <dgm:cxn modelId="{4431EF5B-4097-418E-BD62-FB7E47378F70}" type="presParOf" srcId="{B3CD09AA-97F2-4916-889D-04F19CA88E8E}" destId="{E0C1745C-C787-4F4B-A03D-086840AB8358}" srcOrd="0" destOrd="0" presId="urn:microsoft.com/office/officeart/2005/8/layout/list1"/>
    <dgm:cxn modelId="{261F6674-B6BD-4230-8235-B0AF743202EE}" type="presParOf" srcId="{B3CD09AA-97F2-4916-889D-04F19CA88E8E}" destId="{56F3591D-C3B9-42CB-834B-E809108A2772}" srcOrd="1" destOrd="0" presId="urn:microsoft.com/office/officeart/2005/8/layout/list1"/>
    <dgm:cxn modelId="{8A3EE7A5-983A-4D12-9F3E-B9AC133FBE5C}" type="presParOf" srcId="{9297777B-301B-4ABB-B8B3-D094FD4978DC}" destId="{3170D8A9-1CB5-47C5-8050-4A372A6FC397}" srcOrd="5" destOrd="0" presId="urn:microsoft.com/office/officeart/2005/8/layout/list1"/>
    <dgm:cxn modelId="{4B8F0542-8A06-4F9C-9AC8-E6362215DF50}" type="presParOf" srcId="{9297777B-301B-4ABB-B8B3-D094FD4978DC}" destId="{5BFF94F3-A0DE-4C09-8D54-17AE2361A163}" srcOrd="6" destOrd="0" presId="urn:microsoft.com/office/officeart/2005/8/layout/list1"/>
    <dgm:cxn modelId="{8F07DF92-3041-4FE0-BD90-7515C7814409}" type="presParOf" srcId="{9297777B-301B-4ABB-B8B3-D094FD4978DC}" destId="{D1F6BEB8-75C0-438D-BDCD-E9A09BBE1DCD}" srcOrd="7" destOrd="0" presId="urn:microsoft.com/office/officeart/2005/8/layout/list1"/>
    <dgm:cxn modelId="{094CB86B-6371-4642-A054-F8F829A715E4}" type="presParOf" srcId="{9297777B-301B-4ABB-B8B3-D094FD4978DC}" destId="{81407A77-43C1-4CF4-877B-B72AB4E9F66E}" srcOrd="8" destOrd="0" presId="urn:microsoft.com/office/officeart/2005/8/layout/list1"/>
    <dgm:cxn modelId="{09963AFF-B53F-488B-999B-ADEE1DF35729}" type="presParOf" srcId="{81407A77-43C1-4CF4-877B-B72AB4E9F66E}" destId="{2CCE4FC0-B476-41CF-9870-0F73CC5916E4}" srcOrd="0" destOrd="0" presId="urn:microsoft.com/office/officeart/2005/8/layout/list1"/>
    <dgm:cxn modelId="{D7EED5FD-C095-4BE4-9C0E-548AF57FC56E}" type="presParOf" srcId="{81407A77-43C1-4CF4-877B-B72AB4E9F66E}" destId="{63C52695-AC7E-490C-ABA6-042949AADAE5}" srcOrd="1" destOrd="0" presId="urn:microsoft.com/office/officeart/2005/8/layout/list1"/>
    <dgm:cxn modelId="{22710BBD-E751-439F-B208-397C0AF65DF2}" type="presParOf" srcId="{9297777B-301B-4ABB-B8B3-D094FD4978DC}" destId="{6764C6DF-EA58-48FC-B8C9-C8969B476A0F}" srcOrd="9" destOrd="0" presId="urn:microsoft.com/office/officeart/2005/8/layout/list1"/>
    <dgm:cxn modelId="{4F46837A-E054-4C6B-BF0D-D139C6CEEA33}" type="presParOf" srcId="{9297777B-301B-4ABB-B8B3-D094FD4978DC}" destId="{5018DA3C-9AAB-4C17-AB57-BBB3B7FE368D}" srcOrd="10" destOrd="0" presId="urn:microsoft.com/office/officeart/2005/8/layout/list1"/>
    <dgm:cxn modelId="{AF6BC37E-5009-4017-9FB5-3B653138E708}" type="presParOf" srcId="{9297777B-301B-4ABB-B8B3-D094FD4978DC}" destId="{A7D3FBAE-D8D2-4F51-B9F4-B608E2C1138D}" srcOrd="11" destOrd="0" presId="urn:microsoft.com/office/officeart/2005/8/layout/list1"/>
    <dgm:cxn modelId="{2F49B5AD-D716-4446-B7C6-E58899C89B65}" type="presParOf" srcId="{9297777B-301B-4ABB-B8B3-D094FD4978DC}" destId="{7D6031C7-4FF1-4ADE-8940-27635B931B9A}" srcOrd="12" destOrd="0" presId="urn:microsoft.com/office/officeart/2005/8/layout/list1"/>
    <dgm:cxn modelId="{7EB93EE2-471A-423A-ABC9-C686344B2800}" type="presParOf" srcId="{7D6031C7-4FF1-4ADE-8940-27635B931B9A}" destId="{F29318B3-8994-4062-B74B-1A6CEE59018F}" srcOrd="0" destOrd="0" presId="urn:microsoft.com/office/officeart/2005/8/layout/list1"/>
    <dgm:cxn modelId="{D512B655-D272-494B-97C9-86F270965A2C}" type="presParOf" srcId="{7D6031C7-4FF1-4ADE-8940-27635B931B9A}" destId="{B3027CCB-5686-4261-BCD0-35AC2F9F29D4}" srcOrd="1" destOrd="0" presId="urn:microsoft.com/office/officeart/2005/8/layout/list1"/>
    <dgm:cxn modelId="{054F65CB-75D6-4D95-BD31-CE259496918A}" type="presParOf" srcId="{9297777B-301B-4ABB-B8B3-D094FD4978DC}" destId="{CA9C0D94-4D37-4247-9DFC-C8090C1C63EF}" srcOrd="13" destOrd="0" presId="urn:microsoft.com/office/officeart/2005/8/layout/list1"/>
    <dgm:cxn modelId="{D9AFF0DC-4ED4-41D4-8FC0-639D1F6EA20D}" type="presParOf" srcId="{9297777B-301B-4ABB-B8B3-D094FD4978DC}" destId="{F3BE4520-078C-4D26-93B3-613327882587}" srcOrd="14" destOrd="0" presId="urn:microsoft.com/office/officeart/2005/8/layout/list1"/>
    <dgm:cxn modelId="{E530E408-0ECC-4A14-9DCA-124799610FAF}" type="presParOf" srcId="{9297777B-301B-4ABB-B8B3-D094FD4978DC}" destId="{799B0AE8-0A1A-4850-8367-E92C916E3F01}" srcOrd="15" destOrd="0" presId="urn:microsoft.com/office/officeart/2005/8/layout/list1"/>
    <dgm:cxn modelId="{C8BFC24D-EE89-4532-8F81-8F67EE33EC86}" type="presParOf" srcId="{9297777B-301B-4ABB-B8B3-D094FD4978DC}" destId="{2D3FAEFF-AF90-4BE2-8D60-5D2332A61CA8}" srcOrd="16" destOrd="0" presId="urn:microsoft.com/office/officeart/2005/8/layout/list1"/>
    <dgm:cxn modelId="{1C00161D-3EFE-4121-8927-5D2D1BB62F73}" type="presParOf" srcId="{2D3FAEFF-AF90-4BE2-8D60-5D2332A61CA8}" destId="{5C951E89-E4B6-4267-843E-0CFA33CA61B9}" srcOrd="0" destOrd="0" presId="urn:microsoft.com/office/officeart/2005/8/layout/list1"/>
    <dgm:cxn modelId="{9BD6026D-4462-40CF-A66E-13B3A9CA8562}" type="presParOf" srcId="{2D3FAEFF-AF90-4BE2-8D60-5D2332A61CA8}" destId="{3975E57F-C29E-4160-BBAB-45388B6E41CB}" srcOrd="1" destOrd="0" presId="urn:microsoft.com/office/officeart/2005/8/layout/list1"/>
    <dgm:cxn modelId="{B7346308-8E71-455A-9B63-C7464C68D731}" type="presParOf" srcId="{9297777B-301B-4ABB-B8B3-D094FD4978DC}" destId="{6A2C973D-E03A-4602-9511-CCA22344ECDB}" srcOrd="17" destOrd="0" presId="urn:microsoft.com/office/officeart/2005/8/layout/list1"/>
    <dgm:cxn modelId="{83C5A77F-8DD6-4BF6-A029-E9A7056D4865}" type="presParOf" srcId="{9297777B-301B-4ABB-B8B3-D094FD4978DC}" destId="{A4BEBCBA-CF27-4186-B6CA-6A0283610D0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A9375D-9B4C-49CF-9B59-ACD4FE89ABD5}">
      <dsp:nvSpPr>
        <dsp:cNvPr id="0" name=""/>
        <dsp:cNvSpPr/>
      </dsp:nvSpPr>
      <dsp:spPr>
        <a:xfrm>
          <a:off x="0" y="444408"/>
          <a:ext cx="8568952" cy="730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21A38E-2150-4CB0-B212-AA7ED62E6EED}">
      <dsp:nvSpPr>
        <dsp:cNvPr id="0" name=""/>
        <dsp:cNvSpPr/>
      </dsp:nvSpPr>
      <dsp:spPr>
        <a:xfrm>
          <a:off x="428447" y="16368"/>
          <a:ext cx="5998266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Boj</a:t>
          </a:r>
          <a:r>
            <a:rPr lang="en-US" sz="2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 ostrov</a:t>
          </a:r>
          <a:r>
            <a:rPr lang="en-US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(1930</a:t>
          </a:r>
          <a:r>
            <a:rPr lang="cs-CZ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cs-CZ" sz="2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447" y="16368"/>
        <a:ext cx="5998266" cy="856080"/>
      </dsp:txXfrm>
    </dsp:sp>
    <dsp:sp modelId="{5BFF94F3-A0DE-4C09-8D54-17AE2361A163}">
      <dsp:nvSpPr>
        <dsp:cNvPr id="0" name=""/>
        <dsp:cNvSpPr/>
      </dsp:nvSpPr>
      <dsp:spPr>
        <a:xfrm>
          <a:off x="0" y="1759848"/>
          <a:ext cx="8568952" cy="730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5">
              <a:hueOff val="-2212596"/>
              <a:satOff val="12025"/>
              <a:lumOff val="-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3591D-C3B9-42CB-834B-E809108A2772}">
      <dsp:nvSpPr>
        <dsp:cNvPr id="0" name=""/>
        <dsp:cNvSpPr/>
      </dsp:nvSpPr>
      <dsp:spPr>
        <a:xfrm>
          <a:off x="428447" y="1331808"/>
          <a:ext cx="5998266" cy="856080"/>
        </a:xfrm>
        <a:prstGeom prst="roundRect">
          <a:avLst/>
        </a:prstGeom>
        <a:solidFill>
          <a:schemeClr val="accent5">
            <a:hueOff val="-2212596"/>
            <a:satOff val="12025"/>
            <a:lumOff val="-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Trosečníci z Vlaštovky</a:t>
          </a:r>
          <a:r>
            <a:rPr lang="cs-CZ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(1931)</a:t>
          </a:r>
          <a:endParaRPr lang="cs-CZ" sz="2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447" y="1331808"/>
        <a:ext cx="5998266" cy="856080"/>
      </dsp:txXfrm>
    </dsp:sp>
    <dsp:sp modelId="{5018DA3C-9AAB-4C17-AB57-BBB3B7FE368D}">
      <dsp:nvSpPr>
        <dsp:cNvPr id="0" name=""/>
        <dsp:cNvSpPr/>
      </dsp:nvSpPr>
      <dsp:spPr>
        <a:xfrm>
          <a:off x="0" y="3075288"/>
          <a:ext cx="8568952" cy="730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5">
              <a:hueOff val="-4425192"/>
              <a:satOff val="24051"/>
              <a:lumOff val="-1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C52695-AC7E-490C-ABA6-042949AADAE5}">
      <dsp:nvSpPr>
        <dsp:cNvPr id="0" name=""/>
        <dsp:cNvSpPr/>
      </dsp:nvSpPr>
      <dsp:spPr>
        <a:xfrm>
          <a:off x="428447" y="2647248"/>
          <a:ext cx="5998266" cy="856080"/>
        </a:xfrm>
        <a:prstGeom prst="roundRect">
          <a:avLst/>
        </a:prstGeom>
        <a:solidFill>
          <a:schemeClr val="accent5">
            <a:hueOff val="-4425192"/>
            <a:satOff val="24051"/>
            <a:lumOff val="-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Zamrzlá loď kapitána Flinta</a:t>
          </a:r>
          <a:r>
            <a:rPr lang="cs-CZ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(1933)</a:t>
          </a:r>
          <a:endParaRPr lang="cs-CZ" sz="2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447" y="2647248"/>
        <a:ext cx="5998266" cy="856080"/>
      </dsp:txXfrm>
    </dsp:sp>
    <dsp:sp modelId="{F3BE4520-078C-4D26-93B3-613327882587}">
      <dsp:nvSpPr>
        <dsp:cNvPr id="0" name=""/>
        <dsp:cNvSpPr/>
      </dsp:nvSpPr>
      <dsp:spPr>
        <a:xfrm>
          <a:off x="0" y="4390728"/>
          <a:ext cx="8568952" cy="730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5">
              <a:hueOff val="-6637788"/>
              <a:satOff val="36076"/>
              <a:lumOff val="-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27CCB-5686-4261-BCD0-35AC2F9F29D4}">
      <dsp:nvSpPr>
        <dsp:cNvPr id="0" name=""/>
        <dsp:cNvSpPr/>
      </dsp:nvSpPr>
      <dsp:spPr>
        <a:xfrm>
          <a:off x="428447" y="3962688"/>
          <a:ext cx="5998266" cy="856080"/>
        </a:xfrm>
        <a:prstGeom prst="roundRect">
          <a:avLst/>
        </a:prstGeom>
        <a:solidFill>
          <a:schemeClr val="accent5">
            <a:hueOff val="-6637788"/>
            <a:satOff val="36076"/>
            <a:lumOff val="-2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Holubí pošta</a:t>
          </a:r>
          <a:r>
            <a:rPr lang="cs-CZ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(1936)</a:t>
          </a:r>
          <a:endParaRPr lang="cs-CZ" sz="2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447" y="3962688"/>
        <a:ext cx="5998266" cy="856080"/>
      </dsp:txXfrm>
    </dsp:sp>
    <dsp:sp modelId="{A4BEBCBA-CF27-4186-B6CA-6A0283610D0A}">
      <dsp:nvSpPr>
        <dsp:cNvPr id="0" name=""/>
        <dsp:cNvSpPr/>
      </dsp:nvSpPr>
      <dsp:spPr>
        <a:xfrm>
          <a:off x="0" y="5706167"/>
          <a:ext cx="8568952" cy="730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5">
              <a:hueOff val="-8850385"/>
              <a:satOff val="48101"/>
              <a:lumOff val="-3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5E57F-C29E-4160-BBAB-45388B6E41CB}">
      <dsp:nvSpPr>
        <dsp:cNvPr id="0" name=""/>
        <dsp:cNvSpPr/>
      </dsp:nvSpPr>
      <dsp:spPr>
        <a:xfrm>
          <a:off x="428447" y="5278128"/>
          <a:ext cx="5998266" cy="856080"/>
        </a:xfrm>
        <a:prstGeom prst="roundRect">
          <a:avLst/>
        </a:prstGeom>
        <a:solidFill>
          <a:schemeClr val="accent5">
            <a:hueOff val="-8850385"/>
            <a:satOff val="48101"/>
            <a:lumOff val="-35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Piktové a </a:t>
          </a:r>
          <a:r>
            <a:rPr lang="en-US" sz="29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mučedníci</a:t>
          </a:r>
          <a:r>
            <a:rPr lang="en-US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(1943</a:t>
          </a:r>
          <a:r>
            <a:rPr lang="cs-CZ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447" y="5278128"/>
        <a:ext cx="5998266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zh-CN" smtClean="0"/>
              <a:t>Klepnutím lze upravit styl předlohy podnadpisů.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kedistrict.gov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467544" y="620688"/>
            <a:ext cx="8219256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Vzdělávací oblast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Jazyk a jazyková komunikace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Vyučovací předmět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Český jazyk a literatura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Ročník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6. ročník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Anotace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Arthur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 </a:t>
            </a:r>
            <a:r>
              <a:rPr kumimoji="0" lang="cs-CZ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Ransome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životopis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 autora, ukázka z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knihy pro děti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Podpora vzdělávání v ZŠ Židlochovice, Tyršova 611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Autor materiálu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Mgr. Petra Karpíšková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Palatino Linotype" pitchFamily="18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52586" y="2708920"/>
            <a:ext cx="6038833" cy="8385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Arthur </a:t>
            </a:r>
            <a:r>
              <a:rPr lang="cs-CZ" sz="66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Ransome</a:t>
            </a:r>
            <a:endParaRPr lang="cs-CZ" sz="6600" b="1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Boj o ostrov</a:t>
            </a:r>
            <a:endParaRPr lang="cs-CZ" sz="4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1884–1967</a:t>
            </a: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V dětství trávil volný čas u jezera Coniston v tzv. Jezerní oblasti (</a:t>
            </a:r>
            <a:r>
              <a:rPr lang="cs-CZ" sz="4500" b="1" dirty="0" smtClean="0">
                <a:latin typeface="Times New Roman" pitchFamily="18" charset="0"/>
                <a:cs typeface="Times New Roman" pitchFamily="18" charset="0"/>
              </a:rPr>
              <a:t>Lake </a:t>
            </a:r>
            <a:r>
              <a:rPr lang="cs-CZ" sz="4500" b="1" dirty="0" err="1" smtClean="0"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Napsal knihy o spisovatelích  </a:t>
            </a:r>
            <a:r>
              <a:rPr lang="cs-CZ" sz="4500" i="1" dirty="0" smtClean="0">
                <a:latin typeface="Times New Roman" pitchFamily="18" charset="0"/>
                <a:cs typeface="Times New Roman" pitchFamily="18" charset="0"/>
              </a:rPr>
              <a:t>Edgaru Allanu </a:t>
            </a:r>
            <a:r>
              <a:rPr lang="cs-CZ" sz="4500" i="1" dirty="0" err="1" smtClean="0">
                <a:latin typeface="Times New Roman" pitchFamily="18" charset="0"/>
                <a:cs typeface="Times New Roman" pitchFamily="18" charset="0"/>
              </a:rPr>
              <a:t>Poeovi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 (1910) a </a:t>
            </a:r>
            <a:r>
              <a:rPr lang="cs-CZ" sz="4500" i="1" dirty="0" smtClean="0">
                <a:latin typeface="Times New Roman" pitchFamily="18" charset="0"/>
                <a:cs typeface="Times New Roman" pitchFamily="18" charset="0"/>
              </a:rPr>
              <a:t>Oscaru </a:t>
            </a:r>
            <a:r>
              <a:rPr lang="cs-CZ" sz="4500" i="1" dirty="0" err="1" smtClean="0">
                <a:latin typeface="Times New Roman" pitchFamily="18" charset="0"/>
                <a:cs typeface="Times New Roman" pitchFamily="18" charset="0"/>
              </a:rPr>
              <a:t>Wilde</a:t>
            </a:r>
            <a:r>
              <a:rPr lang="cs-CZ" sz="4500" dirty="0" err="1" smtClean="0">
                <a:latin typeface="Times New Roman" pitchFamily="18" charset="0"/>
                <a:cs typeface="Times New Roman" pitchFamily="18" charset="0"/>
              </a:rPr>
              <a:t>ovi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 (1912). </a:t>
            </a: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V Rusku působil jako válečný zpravodaj listu </a:t>
            </a:r>
            <a:r>
              <a:rPr lang="cs-CZ" sz="4500" i="1" dirty="0" err="1" smtClean="0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cs-CZ" sz="4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500" i="1" dirty="0" err="1" smtClean="0">
                <a:latin typeface="Times New Roman" pitchFamily="18" charset="0"/>
                <a:cs typeface="Times New Roman" pitchFamily="18" charset="0"/>
              </a:rPr>
              <a:t>News</a:t>
            </a:r>
            <a:r>
              <a:rPr lang="cs-CZ" sz="4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Vydal </a:t>
            </a:r>
            <a:r>
              <a:rPr lang="cs-CZ" sz="4500" i="1" dirty="0" smtClean="0">
                <a:latin typeface="Times New Roman" pitchFamily="18" charset="0"/>
                <a:cs typeface="Times New Roman" pitchFamily="18" charset="0"/>
              </a:rPr>
              <a:t>Ruské pohádky starého Petra</a:t>
            </a:r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. Osobně se stýkal s vůdci revoluce z roku 1917 Leninem a Trockým.  </a:t>
            </a: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Pracoval jako agent pro britskou zpravodajskou službu. </a:t>
            </a: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Od roku 1924 působil v Egyptě a Číně. Po návratu v roce 1929 začal psát knihy pro děti. </a:t>
            </a:r>
          </a:p>
          <a:p>
            <a:pPr algn="just"/>
            <a:r>
              <a:rPr lang="cs-CZ" sz="4500" dirty="0" smtClean="0">
                <a:latin typeface="Times New Roman" pitchFamily="18" charset="0"/>
                <a:cs typeface="Times New Roman" pitchFamily="18" charset="0"/>
              </a:rPr>
              <a:t>Zemřel roku 1967 v Manchesteru.</a:t>
            </a:r>
          </a:p>
          <a:p>
            <a:endParaRPr lang="zh-CN" altLang="en-US" dirty="0"/>
          </a:p>
        </p:txBody>
      </p:sp>
      <p:sp>
        <p:nvSpPr>
          <p:cNvPr id="4" name="Obdélník 3"/>
          <p:cNvSpPr/>
          <p:nvPr/>
        </p:nvSpPr>
        <p:spPr>
          <a:xfrm>
            <a:off x="899592" y="764704"/>
            <a:ext cx="7776864" cy="27827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Životopis</a:t>
            </a:r>
            <a:endParaRPr lang="cs-CZ" sz="4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04" y="1628800"/>
            <a:ext cx="670344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491880" y="566124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Lake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Newlands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404664"/>
            <a:ext cx="67687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Jezerní oblast</a:t>
            </a:r>
            <a:endParaRPr lang="cs-CZ" sz="4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04248" y="764704"/>
            <a:ext cx="1656184" cy="307222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99592" y="764704"/>
            <a:ext cx="7776864" cy="27827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Romány</a:t>
            </a:r>
            <a:endParaRPr lang="cs-CZ" sz="4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95536" y="404664"/>
          <a:ext cx="856895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60232" y="3789040"/>
          <a:ext cx="2304256" cy="1500250"/>
        </p:xfrm>
        <a:graphic>
          <a:graphicData uri="http://schemas.openxmlformats.org/presentationml/2006/ole">
            <p:oleObj spid="_x0000_s1028" name="Acrobat Document" r:id="rId3" imgW="8019048" imgH="5676190" progId="AcroExch.Document.7">
              <p:embed/>
            </p:oleObj>
          </a:graphicData>
        </a:graphic>
      </p:graphicFrame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60232" y="3284984"/>
          <a:ext cx="2304256" cy="1326282"/>
        </p:xfrm>
        <a:graphic>
          <a:graphicData uri="http://schemas.openxmlformats.org/presentationml/2006/ole">
            <p:oleObj spid="_x0000_s1027" name="Acrobat Document" r:id="rId4" imgW="8019048" imgH="5676190" progId="AcroExch.Document.7">
              <p:embed/>
            </p:oleObj>
          </a:graphicData>
        </a:graphic>
      </p:graphicFrame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60232" y="2276872"/>
          <a:ext cx="2304256" cy="1556792"/>
        </p:xfrm>
        <a:graphic>
          <a:graphicData uri="http://schemas.openxmlformats.org/presentationml/2006/ole">
            <p:oleObj spid="_x0000_s1029" name="Acrobat Document" r:id="rId5" imgW="8019048" imgH="5676190" progId="AcroExch.Document.7">
              <p:embed/>
            </p:oleObj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6120680" cy="4525963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Vyjmenuj všechny čtyři námořníky, kteří plují na Vlaštovce. Charakterizuj je.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Kdo bydlel na hausbótu?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Najdi v kapitole místo s největším dějovým napětím.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Je kniha psaná v </a:t>
            </a:r>
            <a:r>
              <a:rPr lang="cs-CZ" dirty="0" err="1" smtClean="0"/>
              <a:t>ich</a:t>
            </a:r>
            <a:r>
              <a:rPr lang="cs-CZ" dirty="0" smtClean="0"/>
              <a:t>-formě, nebo v </a:t>
            </a:r>
            <a:r>
              <a:rPr lang="cs-CZ" dirty="0" err="1" smtClean="0"/>
              <a:t>er</a:t>
            </a:r>
            <a:r>
              <a:rPr lang="cs-CZ" dirty="0" smtClean="0"/>
              <a:t>-formě?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Napiš závěrečný odstavec k IX. kapitole.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Napiš, jak bys chtěl strávit letní prázdniny.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1124744"/>
            <a:ext cx="5400600" cy="24227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Boj o ostrov</a:t>
            </a:r>
          </a:p>
          <a:p>
            <a:pPr algn="ctr"/>
            <a:r>
              <a:rPr lang="cs-CZ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kapitola IX</a:t>
            </a:r>
            <a:endParaRPr lang="cs-CZ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32240" y="1556792"/>
          <a:ext cx="2160240" cy="1561330"/>
        </p:xfrm>
        <a:graphic>
          <a:graphicData uri="http://schemas.openxmlformats.org/presentationml/2006/ole">
            <p:oleObj spid="_x0000_s1026" name="Acrobat Document" r:id="rId6" imgW="8019048" imgH="5676190" progId="AcroExch.Document.7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76973" cy="4493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899592" y="260648"/>
            <a:ext cx="777686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Semaforová abeceda</a:t>
            </a:r>
          </a:p>
          <a:p>
            <a:pPr algn="ctr"/>
            <a:r>
              <a:rPr lang="cs-CZ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(používaná Vlaštovkami a Amazonkami)</a:t>
            </a:r>
            <a:endParaRPr lang="cs-CZ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Arthur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Ransome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encyclopedia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[online]. St.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Petersburg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(Florida) :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14.1.2006, last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on 23:1.2011 [cit. 2011-04-07]. Dostupné z WWW: &lt;http://cs.wikipedia.org/wiki/Arthur_Ransome&gt;.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Lake District.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Wikipedia : the free encyclopedia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[online]. St. Petersburg (Florida) : Wikipedia Foundation, 3.11.2002, last modified on 1.4.2011 [cit. 2011-04-07].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Dostupné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z WWW: &lt;http://en.wikipedia.org/wiki/Lake_District&gt;.</a:t>
            </a:r>
            <a:endParaRPr lang="cs-CZ" sz="2000" b="1" dirty="0" smtClean="0"/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RANSOME, Arthur .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Boj o ostrov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Praha : Albatros, 1982. Šíp se zeleným peřím, s. 96-103.</a:t>
            </a:r>
          </a:p>
          <a:p>
            <a:pPr algn="just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Odkazy:</a:t>
            </a:r>
          </a:p>
          <a:p>
            <a:pPr algn="just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http://www.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bugbog.com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england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/lake-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district.html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lakedistrict.gov.uk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buNone/>
            </a:pPr>
            <a:r>
              <a:rPr lang="cs-CZ" sz="2000" dirty="0" smtClean="0"/>
              <a:t>	Obrázky [cit.2011-09-14]</a:t>
            </a:r>
          </a:p>
          <a:p>
            <a:pPr>
              <a:buNone/>
            </a:pPr>
            <a:r>
              <a:rPr lang="cs-CZ" sz="2000" dirty="0" smtClean="0"/>
              <a:t>	http://www.</a:t>
            </a:r>
            <a:r>
              <a:rPr lang="cs-CZ" sz="2000" dirty="0" err="1" smtClean="0"/>
              <a:t>bugbog.com</a:t>
            </a:r>
            <a:r>
              <a:rPr lang="cs-CZ" sz="2000" dirty="0" smtClean="0"/>
              <a:t>/</a:t>
            </a:r>
            <a:r>
              <a:rPr lang="cs-CZ" sz="2000" dirty="0" err="1" smtClean="0"/>
              <a:t>images</a:t>
            </a:r>
            <a:r>
              <a:rPr lang="cs-CZ" sz="2000" dirty="0" smtClean="0"/>
              <a:t>/</a:t>
            </a:r>
            <a:r>
              <a:rPr lang="cs-CZ" sz="2000" dirty="0" err="1" smtClean="0"/>
              <a:t>galleries</a:t>
            </a:r>
            <a:r>
              <a:rPr lang="cs-CZ" sz="2000" dirty="0" smtClean="0"/>
              <a:t>/</a:t>
            </a:r>
            <a:r>
              <a:rPr lang="cs-CZ" sz="2000" dirty="0" err="1" smtClean="0"/>
              <a:t>england</a:t>
            </a:r>
            <a:r>
              <a:rPr lang="cs-CZ" sz="2000" dirty="0" smtClean="0"/>
              <a:t>_</a:t>
            </a:r>
            <a:r>
              <a:rPr lang="cs-CZ" sz="2000" dirty="0" err="1" smtClean="0"/>
              <a:t>pictures</a:t>
            </a:r>
            <a:r>
              <a:rPr lang="cs-CZ" sz="2000" dirty="0" smtClean="0"/>
              <a:t>/</a:t>
            </a:r>
            <a:r>
              <a:rPr lang="cs-CZ" sz="2000" dirty="0" err="1" smtClean="0"/>
              <a:t>lake</a:t>
            </a:r>
            <a:r>
              <a:rPr lang="cs-CZ" sz="2000" dirty="0" smtClean="0"/>
              <a:t>-</a:t>
            </a:r>
            <a:r>
              <a:rPr lang="cs-CZ" sz="2000" dirty="0" err="1" smtClean="0"/>
              <a:t>district</a:t>
            </a:r>
            <a:r>
              <a:rPr lang="cs-CZ" sz="2000" dirty="0" smtClean="0"/>
              <a:t>-</a:t>
            </a:r>
            <a:r>
              <a:rPr lang="cs-CZ" sz="2000" dirty="0" err="1" smtClean="0"/>
              <a:t>sailing</a:t>
            </a:r>
            <a:r>
              <a:rPr lang="cs-CZ" sz="2000" dirty="0" smtClean="0"/>
              <a:t>-</a:t>
            </a:r>
            <a:r>
              <a:rPr lang="cs-CZ" sz="2000" dirty="0" err="1" smtClean="0"/>
              <a:t>uk.jpg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1600" y="332656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Použité zdroje</a:t>
            </a:r>
            <a:endParaRPr lang="cs-CZ" sz="3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ke">
  <a:themeElements>
    <a:clrScheme name="Vlastní 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Lake</Template>
  <TotalTime>287</TotalTime>
  <Words>231</Words>
  <Application>Microsoft Office PowerPoint</Application>
  <PresentationFormat>Předvádění na obrazovce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Lake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16</cp:revision>
  <dcterms:created xsi:type="dcterms:W3CDTF">2010-10-15T13:36:34Z</dcterms:created>
  <dcterms:modified xsi:type="dcterms:W3CDTF">2012-08-16T15:46:24Z</dcterms:modified>
</cp:coreProperties>
</file>