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2" r:id="rId4"/>
    <p:sldId id="258" r:id="rId5"/>
    <p:sldId id="259" r:id="rId6"/>
    <p:sldId id="261" r:id="rId7"/>
    <p:sldId id="260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3780CF-6383-4A74-BF76-D5ED83207D7E}" type="doc">
      <dgm:prSet loTypeId="urn:microsoft.com/office/officeart/2005/8/layout/list1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cs-CZ"/>
        </a:p>
      </dgm:t>
    </dgm:pt>
    <dgm:pt modelId="{5427822A-DE4A-4870-B926-08596833E4DC}">
      <dgm:prSet phldrT="[Text]" custT="1"/>
      <dgm:spPr/>
      <dgm:t>
        <a:bodyPr/>
        <a:lstStyle/>
        <a:p>
          <a:r>
            <a:rPr lang="cs-C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Dva roky prázdnin</a:t>
          </a:r>
          <a:endParaRPr lang="cs-CZ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38692997-CF99-4F89-B6AB-0116B9A842CC}" type="parTrans" cxnId="{04E3F452-9715-44AA-B1FF-3CBD0CEC605F}">
      <dgm:prSet/>
      <dgm:spPr/>
      <dgm:t>
        <a:bodyPr/>
        <a:lstStyle/>
        <a:p>
          <a:endParaRPr lang="cs-CZ"/>
        </a:p>
      </dgm:t>
    </dgm:pt>
    <dgm:pt modelId="{D896EC5C-FF0B-47AA-A8B0-F6B852A97F7B}" type="sibTrans" cxnId="{04E3F452-9715-44AA-B1FF-3CBD0CEC605F}">
      <dgm:prSet/>
      <dgm:spPr/>
      <dgm:t>
        <a:bodyPr/>
        <a:lstStyle/>
        <a:p>
          <a:endParaRPr lang="cs-CZ"/>
        </a:p>
      </dgm:t>
    </dgm:pt>
    <dgm:pt modelId="{C3F95F19-72FF-45E6-B129-17FB06517BF4}">
      <dgm:prSet phldrT="[Text]" custT="1"/>
      <dgm:spPr/>
      <dgm:t>
        <a:bodyPr/>
        <a:lstStyle/>
        <a:p>
          <a:r>
            <a:rPr lang="cs-C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Ocelové město</a:t>
          </a:r>
          <a:endParaRPr lang="cs-CZ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3593B9B1-8294-4566-ACC6-208EE4033B76}" type="parTrans" cxnId="{EC073C60-9774-43A1-9FB9-F8A2DE4DF841}">
      <dgm:prSet/>
      <dgm:spPr/>
      <dgm:t>
        <a:bodyPr/>
        <a:lstStyle/>
        <a:p>
          <a:endParaRPr lang="cs-CZ"/>
        </a:p>
      </dgm:t>
    </dgm:pt>
    <dgm:pt modelId="{52C66E54-5D4F-48CC-8A99-98790A38FBF7}" type="sibTrans" cxnId="{EC073C60-9774-43A1-9FB9-F8A2DE4DF841}">
      <dgm:prSet/>
      <dgm:spPr/>
      <dgm:t>
        <a:bodyPr/>
        <a:lstStyle/>
        <a:p>
          <a:endParaRPr lang="cs-CZ"/>
        </a:p>
      </dgm:t>
    </dgm:pt>
    <dgm:pt modelId="{804D4C3F-6721-422C-A9B6-CE04ABF56C5A}">
      <dgm:prSet phldrT="[Text]" custT="1"/>
      <dgm:spPr/>
      <dgm:t>
        <a:bodyPr/>
        <a:lstStyle/>
        <a:p>
          <a:r>
            <a:rPr lang="cs-C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Cesta do středu Země</a:t>
          </a:r>
          <a:endParaRPr lang="cs-CZ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179974C6-0DFD-4FA2-80EC-DE4E435AD311}" type="parTrans" cxnId="{CF21A42A-65E3-448A-A18B-F29F3D298D0A}">
      <dgm:prSet/>
      <dgm:spPr/>
      <dgm:t>
        <a:bodyPr/>
        <a:lstStyle/>
        <a:p>
          <a:endParaRPr lang="cs-CZ"/>
        </a:p>
      </dgm:t>
    </dgm:pt>
    <dgm:pt modelId="{B69A6A56-239F-4DC0-BC39-39FE0BDB3DE5}" type="sibTrans" cxnId="{CF21A42A-65E3-448A-A18B-F29F3D298D0A}">
      <dgm:prSet/>
      <dgm:spPr/>
      <dgm:t>
        <a:bodyPr/>
        <a:lstStyle/>
        <a:p>
          <a:endParaRPr lang="cs-CZ"/>
        </a:p>
      </dgm:t>
    </dgm:pt>
    <dgm:pt modelId="{41E32C18-3E68-449E-927B-859D706E34F9}">
      <dgm:prSet phldrT="[Text]" custT="1"/>
      <dgm:spPr/>
      <dgm:t>
        <a:bodyPr/>
        <a:lstStyle/>
        <a:p>
          <a:r>
            <a:rPr lang="cs-C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Dvacet tisíc mil pod mořem</a:t>
          </a:r>
          <a:endParaRPr lang="cs-CZ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3962B9E9-1007-4FE5-B540-21CDA8A24D2C}" type="parTrans" cxnId="{6CBAC939-8AAE-4E3E-BC94-21AD7C3F44D1}">
      <dgm:prSet/>
      <dgm:spPr/>
      <dgm:t>
        <a:bodyPr/>
        <a:lstStyle/>
        <a:p>
          <a:endParaRPr lang="cs-CZ"/>
        </a:p>
      </dgm:t>
    </dgm:pt>
    <dgm:pt modelId="{433745BD-BE1A-4B5A-AFBC-D1AAFC7242F9}" type="sibTrans" cxnId="{6CBAC939-8AAE-4E3E-BC94-21AD7C3F44D1}">
      <dgm:prSet/>
      <dgm:spPr/>
      <dgm:t>
        <a:bodyPr/>
        <a:lstStyle/>
        <a:p>
          <a:endParaRPr lang="cs-CZ"/>
        </a:p>
      </dgm:t>
    </dgm:pt>
    <dgm:pt modelId="{695BAB26-4F30-4E8C-9F4E-FAAD0D13E244}">
      <dgm:prSet phldrT="[Text]" custT="1"/>
      <dgm:spPr/>
      <dgm:t>
        <a:bodyPr/>
        <a:lstStyle/>
        <a:p>
          <a:r>
            <a:rPr lang="cs-C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Cesta kolem světa za 80 dní</a:t>
          </a:r>
          <a:endParaRPr lang="cs-CZ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79635851-FAAB-45C3-8574-EF572BA50603}" type="parTrans" cxnId="{54678F8E-42FE-4A6B-9659-C01B7ECE6FC2}">
      <dgm:prSet/>
      <dgm:spPr/>
      <dgm:t>
        <a:bodyPr/>
        <a:lstStyle/>
        <a:p>
          <a:endParaRPr lang="cs-CZ"/>
        </a:p>
      </dgm:t>
    </dgm:pt>
    <dgm:pt modelId="{B827C16F-28C9-4CDE-9147-E1EA17A2CAB5}" type="sibTrans" cxnId="{54678F8E-42FE-4A6B-9659-C01B7ECE6FC2}">
      <dgm:prSet/>
      <dgm:spPr/>
      <dgm:t>
        <a:bodyPr/>
        <a:lstStyle/>
        <a:p>
          <a:endParaRPr lang="cs-CZ"/>
        </a:p>
      </dgm:t>
    </dgm:pt>
    <dgm:pt modelId="{7AEAF3D9-DEA9-4944-8ADB-FA87C07AC7A1}" type="pres">
      <dgm:prSet presAssocID="{ED3780CF-6383-4A74-BF76-D5ED83207D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24910C9-8BFD-4300-88F4-18D9EA6ABBFA}" type="pres">
      <dgm:prSet presAssocID="{5427822A-DE4A-4870-B926-08596833E4DC}" presName="parentLin" presStyleCnt="0"/>
      <dgm:spPr/>
    </dgm:pt>
    <dgm:pt modelId="{EE62A1B9-186E-43CB-A4A5-BC03108C701D}" type="pres">
      <dgm:prSet presAssocID="{5427822A-DE4A-4870-B926-08596833E4DC}" presName="parentLeftMargin" presStyleLbl="node1" presStyleIdx="0" presStyleCnt="5"/>
      <dgm:spPr/>
      <dgm:t>
        <a:bodyPr/>
        <a:lstStyle/>
        <a:p>
          <a:endParaRPr lang="cs-CZ"/>
        </a:p>
      </dgm:t>
    </dgm:pt>
    <dgm:pt modelId="{B430DA07-920D-4D06-9333-E9C2CB2923FB}" type="pres">
      <dgm:prSet presAssocID="{5427822A-DE4A-4870-B926-08596833E4D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21B8567-2D7F-4692-8E18-9374A8EB05CB}" type="pres">
      <dgm:prSet presAssocID="{5427822A-DE4A-4870-B926-08596833E4DC}" presName="negativeSpace" presStyleCnt="0"/>
      <dgm:spPr/>
    </dgm:pt>
    <dgm:pt modelId="{4C62A6DB-1716-457D-819B-80F2F89D553B}" type="pres">
      <dgm:prSet presAssocID="{5427822A-DE4A-4870-B926-08596833E4DC}" presName="childText" presStyleLbl="conFgAcc1" presStyleIdx="0" presStyleCnt="5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60000"/>
          </a:schemeClr>
        </a:solidFill>
      </dgm:spPr>
    </dgm:pt>
    <dgm:pt modelId="{A7922357-BD2A-4C57-A1C4-2773A7965424}" type="pres">
      <dgm:prSet presAssocID="{D896EC5C-FF0B-47AA-A8B0-F6B852A97F7B}" presName="spaceBetweenRectangles" presStyleCnt="0"/>
      <dgm:spPr/>
    </dgm:pt>
    <dgm:pt modelId="{74A50C6D-275E-4927-9C5D-2DC1680B3BF1}" type="pres">
      <dgm:prSet presAssocID="{C3F95F19-72FF-45E6-B129-17FB06517BF4}" presName="parentLin" presStyleCnt="0"/>
      <dgm:spPr/>
    </dgm:pt>
    <dgm:pt modelId="{0E67147C-F23C-4B33-A644-3A348FE568F5}" type="pres">
      <dgm:prSet presAssocID="{C3F95F19-72FF-45E6-B129-17FB06517BF4}" presName="parentLeftMargin" presStyleLbl="node1" presStyleIdx="0" presStyleCnt="5"/>
      <dgm:spPr/>
      <dgm:t>
        <a:bodyPr/>
        <a:lstStyle/>
        <a:p>
          <a:endParaRPr lang="cs-CZ"/>
        </a:p>
      </dgm:t>
    </dgm:pt>
    <dgm:pt modelId="{0F48A9C0-DC9D-4357-B591-E858991B2E14}" type="pres">
      <dgm:prSet presAssocID="{C3F95F19-72FF-45E6-B129-17FB06517BF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B8EEE8A-1FD5-4010-81FD-B4A9AD111AA8}" type="pres">
      <dgm:prSet presAssocID="{C3F95F19-72FF-45E6-B129-17FB06517BF4}" presName="negativeSpace" presStyleCnt="0"/>
      <dgm:spPr/>
    </dgm:pt>
    <dgm:pt modelId="{A8F81870-6CB6-4BEC-803B-6BA3323DCE54}" type="pres">
      <dgm:prSet presAssocID="{C3F95F19-72FF-45E6-B129-17FB06517BF4}" presName="childText" presStyleLbl="conFgAcc1" presStyleIdx="1" presStyleCnt="5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60000"/>
          </a:schemeClr>
        </a:solidFill>
      </dgm:spPr>
    </dgm:pt>
    <dgm:pt modelId="{B3081F90-5022-4FFA-9481-9F1D51DF81DA}" type="pres">
      <dgm:prSet presAssocID="{52C66E54-5D4F-48CC-8A99-98790A38FBF7}" presName="spaceBetweenRectangles" presStyleCnt="0"/>
      <dgm:spPr/>
    </dgm:pt>
    <dgm:pt modelId="{98C3210D-0785-4E94-A3B9-C7A0515339F6}" type="pres">
      <dgm:prSet presAssocID="{804D4C3F-6721-422C-A9B6-CE04ABF56C5A}" presName="parentLin" presStyleCnt="0"/>
      <dgm:spPr/>
    </dgm:pt>
    <dgm:pt modelId="{AEBD2BAB-E9A8-49BF-88EB-EDCDAF2FB297}" type="pres">
      <dgm:prSet presAssocID="{804D4C3F-6721-422C-A9B6-CE04ABF56C5A}" presName="parentLeftMargin" presStyleLbl="node1" presStyleIdx="1" presStyleCnt="5"/>
      <dgm:spPr/>
      <dgm:t>
        <a:bodyPr/>
        <a:lstStyle/>
        <a:p>
          <a:endParaRPr lang="cs-CZ"/>
        </a:p>
      </dgm:t>
    </dgm:pt>
    <dgm:pt modelId="{8DA0DE1D-F0BC-42C9-A3CB-1E1F5DA5719F}" type="pres">
      <dgm:prSet presAssocID="{804D4C3F-6721-422C-A9B6-CE04ABF56C5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37347B6-F3C2-4734-A5F0-43286E31DCF6}" type="pres">
      <dgm:prSet presAssocID="{804D4C3F-6721-422C-A9B6-CE04ABF56C5A}" presName="negativeSpace" presStyleCnt="0"/>
      <dgm:spPr/>
    </dgm:pt>
    <dgm:pt modelId="{8D24C178-567E-49E1-81DB-4B83033F1A22}" type="pres">
      <dgm:prSet presAssocID="{804D4C3F-6721-422C-A9B6-CE04ABF56C5A}" presName="childText" presStyleLbl="conFgAcc1" presStyleIdx="2" presStyleCnt="5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60000"/>
          </a:schemeClr>
        </a:solidFill>
      </dgm:spPr>
    </dgm:pt>
    <dgm:pt modelId="{F383C7C6-57C6-48EF-8362-4DEB46AA029E}" type="pres">
      <dgm:prSet presAssocID="{B69A6A56-239F-4DC0-BC39-39FE0BDB3DE5}" presName="spaceBetweenRectangles" presStyleCnt="0"/>
      <dgm:spPr/>
    </dgm:pt>
    <dgm:pt modelId="{977A9E42-667F-46DD-97B6-C5C32010C423}" type="pres">
      <dgm:prSet presAssocID="{41E32C18-3E68-449E-927B-859D706E34F9}" presName="parentLin" presStyleCnt="0"/>
      <dgm:spPr/>
    </dgm:pt>
    <dgm:pt modelId="{C87D89E7-DF67-46DF-A553-445CCBBFE7C4}" type="pres">
      <dgm:prSet presAssocID="{41E32C18-3E68-449E-927B-859D706E34F9}" presName="parentLeftMargin" presStyleLbl="node1" presStyleIdx="2" presStyleCnt="5"/>
      <dgm:spPr/>
      <dgm:t>
        <a:bodyPr/>
        <a:lstStyle/>
        <a:p>
          <a:endParaRPr lang="cs-CZ"/>
        </a:p>
      </dgm:t>
    </dgm:pt>
    <dgm:pt modelId="{3A031347-28AC-4118-A907-37DD028DCCA2}" type="pres">
      <dgm:prSet presAssocID="{41E32C18-3E68-449E-927B-859D706E34F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BFDB309-1656-42D1-B6D2-5912D625A5E5}" type="pres">
      <dgm:prSet presAssocID="{41E32C18-3E68-449E-927B-859D706E34F9}" presName="negativeSpace" presStyleCnt="0"/>
      <dgm:spPr/>
    </dgm:pt>
    <dgm:pt modelId="{52053D42-1F69-4223-898A-F53FF246C8BC}" type="pres">
      <dgm:prSet presAssocID="{41E32C18-3E68-449E-927B-859D706E34F9}" presName="childText" presStyleLbl="conFgAcc1" presStyleIdx="3" presStyleCnt="5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60000"/>
          </a:schemeClr>
        </a:solidFill>
      </dgm:spPr>
    </dgm:pt>
    <dgm:pt modelId="{E2F79600-4D82-4606-A42F-FE44EEF70E74}" type="pres">
      <dgm:prSet presAssocID="{433745BD-BE1A-4B5A-AFBC-D1AAFC7242F9}" presName="spaceBetweenRectangles" presStyleCnt="0"/>
      <dgm:spPr/>
    </dgm:pt>
    <dgm:pt modelId="{36CF941A-0A39-49E7-9BE4-7E9B2685E84A}" type="pres">
      <dgm:prSet presAssocID="{695BAB26-4F30-4E8C-9F4E-FAAD0D13E244}" presName="parentLin" presStyleCnt="0"/>
      <dgm:spPr/>
    </dgm:pt>
    <dgm:pt modelId="{E543A987-134D-4F96-861A-F917095A9E42}" type="pres">
      <dgm:prSet presAssocID="{695BAB26-4F30-4E8C-9F4E-FAAD0D13E244}" presName="parentLeftMargin" presStyleLbl="node1" presStyleIdx="3" presStyleCnt="5"/>
      <dgm:spPr/>
      <dgm:t>
        <a:bodyPr/>
        <a:lstStyle/>
        <a:p>
          <a:endParaRPr lang="cs-CZ"/>
        </a:p>
      </dgm:t>
    </dgm:pt>
    <dgm:pt modelId="{6F9AA456-4BC9-41D4-AE91-2A9E7A38662A}" type="pres">
      <dgm:prSet presAssocID="{695BAB26-4F30-4E8C-9F4E-FAAD0D13E24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91C97D-47AA-4DC4-A12B-1DFEC108CD92}" type="pres">
      <dgm:prSet presAssocID="{695BAB26-4F30-4E8C-9F4E-FAAD0D13E244}" presName="negativeSpace" presStyleCnt="0"/>
      <dgm:spPr/>
    </dgm:pt>
    <dgm:pt modelId="{E01207E0-94B9-4166-A0FC-077A1AB1C7D5}" type="pres">
      <dgm:prSet presAssocID="{695BAB26-4F30-4E8C-9F4E-FAAD0D13E244}" presName="childText" presStyleLbl="conFgAcc1" presStyleIdx="4" presStyleCnt="5" custLinFactY="24664" custLinFactNeighborY="100000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60000"/>
          </a:schemeClr>
        </a:solidFill>
      </dgm:spPr>
    </dgm:pt>
  </dgm:ptLst>
  <dgm:cxnLst>
    <dgm:cxn modelId="{54678F8E-42FE-4A6B-9659-C01B7ECE6FC2}" srcId="{ED3780CF-6383-4A74-BF76-D5ED83207D7E}" destId="{695BAB26-4F30-4E8C-9F4E-FAAD0D13E244}" srcOrd="4" destOrd="0" parTransId="{79635851-FAAB-45C3-8574-EF572BA50603}" sibTransId="{B827C16F-28C9-4CDE-9147-E1EA17A2CAB5}"/>
    <dgm:cxn modelId="{9B3A715B-A504-48BB-A5B2-FA62D4566BF5}" type="presOf" srcId="{804D4C3F-6721-422C-A9B6-CE04ABF56C5A}" destId="{AEBD2BAB-E9A8-49BF-88EB-EDCDAF2FB297}" srcOrd="0" destOrd="0" presId="urn:microsoft.com/office/officeart/2005/8/layout/list1"/>
    <dgm:cxn modelId="{2ED68692-17DB-4547-81FE-EEDBC332A1AC}" type="presOf" srcId="{5427822A-DE4A-4870-B926-08596833E4DC}" destId="{EE62A1B9-186E-43CB-A4A5-BC03108C701D}" srcOrd="0" destOrd="0" presId="urn:microsoft.com/office/officeart/2005/8/layout/list1"/>
    <dgm:cxn modelId="{C5E77C7D-EF2A-49E2-BC59-A439AE064115}" type="presOf" srcId="{ED3780CF-6383-4A74-BF76-D5ED83207D7E}" destId="{7AEAF3D9-DEA9-4944-8ADB-FA87C07AC7A1}" srcOrd="0" destOrd="0" presId="urn:microsoft.com/office/officeart/2005/8/layout/list1"/>
    <dgm:cxn modelId="{6CBAC939-8AAE-4E3E-BC94-21AD7C3F44D1}" srcId="{ED3780CF-6383-4A74-BF76-D5ED83207D7E}" destId="{41E32C18-3E68-449E-927B-859D706E34F9}" srcOrd="3" destOrd="0" parTransId="{3962B9E9-1007-4FE5-B540-21CDA8A24D2C}" sibTransId="{433745BD-BE1A-4B5A-AFBC-D1AAFC7242F9}"/>
    <dgm:cxn modelId="{0EE85723-609E-4B82-B202-411EC627CAB6}" type="presOf" srcId="{5427822A-DE4A-4870-B926-08596833E4DC}" destId="{B430DA07-920D-4D06-9333-E9C2CB2923FB}" srcOrd="1" destOrd="0" presId="urn:microsoft.com/office/officeart/2005/8/layout/list1"/>
    <dgm:cxn modelId="{6CFB7FD1-1A61-426B-BEC4-D45C46F9D671}" type="presOf" srcId="{695BAB26-4F30-4E8C-9F4E-FAAD0D13E244}" destId="{6F9AA456-4BC9-41D4-AE91-2A9E7A38662A}" srcOrd="1" destOrd="0" presId="urn:microsoft.com/office/officeart/2005/8/layout/list1"/>
    <dgm:cxn modelId="{54F9833B-E545-4B53-B889-66AD29206CC7}" type="presOf" srcId="{804D4C3F-6721-422C-A9B6-CE04ABF56C5A}" destId="{8DA0DE1D-F0BC-42C9-A3CB-1E1F5DA5719F}" srcOrd="1" destOrd="0" presId="urn:microsoft.com/office/officeart/2005/8/layout/list1"/>
    <dgm:cxn modelId="{7AB55D16-A84C-49A7-8538-D015906675A0}" type="presOf" srcId="{41E32C18-3E68-449E-927B-859D706E34F9}" destId="{C87D89E7-DF67-46DF-A553-445CCBBFE7C4}" srcOrd="0" destOrd="0" presId="urn:microsoft.com/office/officeart/2005/8/layout/list1"/>
    <dgm:cxn modelId="{629E0679-6045-4E0A-AC75-9A9F27CCB14B}" type="presOf" srcId="{C3F95F19-72FF-45E6-B129-17FB06517BF4}" destId="{0E67147C-F23C-4B33-A644-3A348FE568F5}" srcOrd="0" destOrd="0" presId="urn:microsoft.com/office/officeart/2005/8/layout/list1"/>
    <dgm:cxn modelId="{EC073C60-9774-43A1-9FB9-F8A2DE4DF841}" srcId="{ED3780CF-6383-4A74-BF76-D5ED83207D7E}" destId="{C3F95F19-72FF-45E6-B129-17FB06517BF4}" srcOrd="1" destOrd="0" parTransId="{3593B9B1-8294-4566-ACC6-208EE4033B76}" sibTransId="{52C66E54-5D4F-48CC-8A99-98790A38FBF7}"/>
    <dgm:cxn modelId="{04E3F452-9715-44AA-B1FF-3CBD0CEC605F}" srcId="{ED3780CF-6383-4A74-BF76-D5ED83207D7E}" destId="{5427822A-DE4A-4870-B926-08596833E4DC}" srcOrd="0" destOrd="0" parTransId="{38692997-CF99-4F89-B6AB-0116B9A842CC}" sibTransId="{D896EC5C-FF0B-47AA-A8B0-F6B852A97F7B}"/>
    <dgm:cxn modelId="{9F483C28-9BCB-4D66-B2A8-6FDE81C1FC74}" type="presOf" srcId="{41E32C18-3E68-449E-927B-859D706E34F9}" destId="{3A031347-28AC-4118-A907-37DD028DCCA2}" srcOrd="1" destOrd="0" presId="urn:microsoft.com/office/officeart/2005/8/layout/list1"/>
    <dgm:cxn modelId="{8F94AA6A-676F-428D-80EE-EE4F7B670F8B}" type="presOf" srcId="{C3F95F19-72FF-45E6-B129-17FB06517BF4}" destId="{0F48A9C0-DC9D-4357-B591-E858991B2E14}" srcOrd="1" destOrd="0" presId="urn:microsoft.com/office/officeart/2005/8/layout/list1"/>
    <dgm:cxn modelId="{38ED22BB-C23F-49E2-942B-5E6D76E06696}" type="presOf" srcId="{695BAB26-4F30-4E8C-9F4E-FAAD0D13E244}" destId="{E543A987-134D-4F96-861A-F917095A9E42}" srcOrd="0" destOrd="0" presId="urn:microsoft.com/office/officeart/2005/8/layout/list1"/>
    <dgm:cxn modelId="{CF21A42A-65E3-448A-A18B-F29F3D298D0A}" srcId="{ED3780CF-6383-4A74-BF76-D5ED83207D7E}" destId="{804D4C3F-6721-422C-A9B6-CE04ABF56C5A}" srcOrd="2" destOrd="0" parTransId="{179974C6-0DFD-4FA2-80EC-DE4E435AD311}" sibTransId="{B69A6A56-239F-4DC0-BC39-39FE0BDB3DE5}"/>
    <dgm:cxn modelId="{95A06127-395D-4E6D-B568-18027091C3A1}" type="presParOf" srcId="{7AEAF3D9-DEA9-4944-8ADB-FA87C07AC7A1}" destId="{224910C9-8BFD-4300-88F4-18D9EA6ABBFA}" srcOrd="0" destOrd="0" presId="urn:microsoft.com/office/officeart/2005/8/layout/list1"/>
    <dgm:cxn modelId="{D74602B8-DCC6-4B41-AF53-8F5F26CCA77C}" type="presParOf" srcId="{224910C9-8BFD-4300-88F4-18D9EA6ABBFA}" destId="{EE62A1B9-186E-43CB-A4A5-BC03108C701D}" srcOrd="0" destOrd="0" presId="urn:microsoft.com/office/officeart/2005/8/layout/list1"/>
    <dgm:cxn modelId="{7385D8D6-05B3-4935-AFDB-8870B8AB5A34}" type="presParOf" srcId="{224910C9-8BFD-4300-88F4-18D9EA6ABBFA}" destId="{B430DA07-920D-4D06-9333-E9C2CB2923FB}" srcOrd="1" destOrd="0" presId="urn:microsoft.com/office/officeart/2005/8/layout/list1"/>
    <dgm:cxn modelId="{F1D7C55D-6103-4EEB-BD8F-D1ADE7072BE2}" type="presParOf" srcId="{7AEAF3D9-DEA9-4944-8ADB-FA87C07AC7A1}" destId="{621B8567-2D7F-4692-8E18-9374A8EB05CB}" srcOrd="1" destOrd="0" presId="urn:microsoft.com/office/officeart/2005/8/layout/list1"/>
    <dgm:cxn modelId="{6084AE20-BE64-4181-AA41-C15A213116F4}" type="presParOf" srcId="{7AEAF3D9-DEA9-4944-8ADB-FA87C07AC7A1}" destId="{4C62A6DB-1716-457D-819B-80F2F89D553B}" srcOrd="2" destOrd="0" presId="urn:microsoft.com/office/officeart/2005/8/layout/list1"/>
    <dgm:cxn modelId="{9D36A2BE-C25A-4E9C-AEBE-1ED2CEE29261}" type="presParOf" srcId="{7AEAF3D9-DEA9-4944-8ADB-FA87C07AC7A1}" destId="{A7922357-BD2A-4C57-A1C4-2773A7965424}" srcOrd="3" destOrd="0" presId="urn:microsoft.com/office/officeart/2005/8/layout/list1"/>
    <dgm:cxn modelId="{E3024227-5760-4806-9BC3-41E26F6661AC}" type="presParOf" srcId="{7AEAF3D9-DEA9-4944-8ADB-FA87C07AC7A1}" destId="{74A50C6D-275E-4927-9C5D-2DC1680B3BF1}" srcOrd="4" destOrd="0" presId="urn:microsoft.com/office/officeart/2005/8/layout/list1"/>
    <dgm:cxn modelId="{80045F0C-5A45-4C41-8019-247AA5434E52}" type="presParOf" srcId="{74A50C6D-275E-4927-9C5D-2DC1680B3BF1}" destId="{0E67147C-F23C-4B33-A644-3A348FE568F5}" srcOrd="0" destOrd="0" presId="urn:microsoft.com/office/officeart/2005/8/layout/list1"/>
    <dgm:cxn modelId="{1A8D13B3-366A-4675-93B9-1995CF69411D}" type="presParOf" srcId="{74A50C6D-275E-4927-9C5D-2DC1680B3BF1}" destId="{0F48A9C0-DC9D-4357-B591-E858991B2E14}" srcOrd="1" destOrd="0" presId="urn:microsoft.com/office/officeart/2005/8/layout/list1"/>
    <dgm:cxn modelId="{66442F54-1206-4EE4-92C9-B02A69ED5137}" type="presParOf" srcId="{7AEAF3D9-DEA9-4944-8ADB-FA87C07AC7A1}" destId="{AB8EEE8A-1FD5-4010-81FD-B4A9AD111AA8}" srcOrd="5" destOrd="0" presId="urn:microsoft.com/office/officeart/2005/8/layout/list1"/>
    <dgm:cxn modelId="{AF90C362-2DDB-4EFA-B9E2-E8088E90F70C}" type="presParOf" srcId="{7AEAF3D9-DEA9-4944-8ADB-FA87C07AC7A1}" destId="{A8F81870-6CB6-4BEC-803B-6BA3323DCE54}" srcOrd="6" destOrd="0" presId="urn:microsoft.com/office/officeart/2005/8/layout/list1"/>
    <dgm:cxn modelId="{9A7B51E9-5557-43BD-9643-FE1F39417169}" type="presParOf" srcId="{7AEAF3D9-DEA9-4944-8ADB-FA87C07AC7A1}" destId="{B3081F90-5022-4FFA-9481-9F1D51DF81DA}" srcOrd="7" destOrd="0" presId="urn:microsoft.com/office/officeart/2005/8/layout/list1"/>
    <dgm:cxn modelId="{468DF7A1-9F8B-44D1-A013-66B032C3C29E}" type="presParOf" srcId="{7AEAF3D9-DEA9-4944-8ADB-FA87C07AC7A1}" destId="{98C3210D-0785-4E94-A3B9-C7A0515339F6}" srcOrd="8" destOrd="0" presId="urn:microsoft.com/office/officeart/2005/8/layout/list1"/>
    <dgm:cxn modelId="{8261FAD8-6282-448D-BCB7-5C06228ABCC2}" type="presParOf" srcId="{98C3210D-0785-4E94-A3B9-C7A0515339F6}" destId="{AEBD2BAB-E9A8-49BF-88EB-EDCDAF2FB297}" srcOrd="0" destOrd="0" presId="urn:microsoft.com/office/officeart/2005/8/layout/list1"/>
    <dgm:cxn modelId="{F36976FF-0064-44EF-94C3-E49B75C89FA2}" type="presParOf" srcId="{98C3210D-0785-4E94-A3B9-C7A0515339F6}" destId="{8DA0DE1D-F0BC-42C9-A3CB-1E1F5DA5719F}" srcOrd="1" destOrd="0" presId="urn:microsoft.com/office/officeart/2005/8/layout/list1"/>
    <dgm:cxn modelId="{214CEEEA-A49C-4E8D-BCCA-6BA457488982}" type="presParOf" srcId="{7AEAF3D9-DEA9-4944-8ADB-FA87C07AC7A1}" destId="{C37347B6-F3C2-4734-A5F0-43286E31DCF6}" srcOrd="9" destOrd="0" presId="urn:microsoft.com/office/officeart/2005/8/layout/list1"/>
    <dgm:cxn modelId="{1F758E80-BB4D-47D3-99C2-AEF02C2ECE4C}" type="presParOf" srcId="{7AEAF3D9-DEA9-4944-8ADB-FA87C07AC7A1}" destId="{8D24C178-567E-49E1-81DB-4B83033F1A22}" srcOrd="10" destOrd="0" presId="urn:microsoft.com/office/officeart/2005/8/layout/list1"/>
    <dgm:cxn modelId="{A3592A30-AA06-419C-ADAD-13724AD0BD6C}" type="presParOf" srcId="{7AEAF3D9-DEA9-4944-8ADB-FA87C07AC7A1}" destId="{F383C7C6-57C6-48EF-8362-4DEB46AA029E}" srcOrd="11" destOrd="0" presId="urn:microsoft.com/office/officeart/2005/8/layout/list1"/>
    <dgm:cxn modelId="{F4EA46BD-36E7-4C5D-81EB-F0D8E324BD09}" type="presParOf" srcId="{7AEAF3D9-DEA9-4944-8ADB-FA87C07AC7A1}" destId="{977A9E42-667F-46DD-97B6-C5C32010C423}" srcOrd="12" destOrd="0" presId="urn:microsoft.com/office/officeart/2005/8/layout/list1"/>
    <dgm:cxn modelId="{4CC88EF7-C0CF-41A1-BD05-69B0CA57949A}" type="presParOf" srcId="{977A9E42-667F-46DD-97B6-C5C32010C423}" destId="{C87D89E7-DF67-46DF-A553-445CCBBFE7C4}" srcOrd="0" destOrd="0" presId="urn:microsoft.com/office/officeart/2005/8/layout/list1"/>
    <dgm:cxn modelId="{AD8D6052-9D95-4434-BC54-C9D69A356B0F}" type="presParOf" srcId="{977A9E42-667F-46DD-97B6-C5C32010C423}" destId="{3A031347-28AC-4118-A907-37DD028DCCA2}" srcOrd="1" destOrd="0" presId="urn:microsoft.com/office/officeart/2005/8/layout/list1"/>
    <dgm:cxn modelId="{5A2F3544-24DD-480D-A8E1-BA5B677AB2C9}" type="presParOf" srcId="{7AEAF3D9-DEA9-4944-8ADB-FA87C07AC7A1}" destId="{FBFDB309-1656-42D1-B6D2-5912D625A5E5}" srcOrd="13" destOrd="0" presId="urn:microsoft.com/office/officeart/2005/8/layout/list1"/>
    <dgm:cxn modelId="{708ADCB8-654C-4936-826D-F1B06905AFEA}" type="presParOf" srcId="{7AEAF3D9-DEA9-4944-8ADB-FA87C07AC7A1}" destId="{52053D42-1F69-4223-898A-F53FF246C8BC}" srcOrd="14" destOrd="0" presId="urn:microsoft.com/office/officeart/2005/8/layout/list1"/>
    <dgm:cxn modelId="{173B8736-B602-4D1D-8664-436FF248752E}" type="presParOf" srcId="{7AEAF3D9-DEA9-4944-8ADB-FA87C07AC7A1}" destId="{E2F79600-4D82-4606-A42F-FE44EEF70E74}" srcOrd="15" destOrd="0" presId="urn:microsoft.com/office/officeart/2005/8/layout/list1"/>
    <dgm:cxn modelId="{BCBA1AFB-E36E-482E-91F8-5C87A5772C8E}" type="presParOf" srcId="{7AEAF3D9-DEA9-4944-8ADB-FA87C07AC7A1}" destId="{36CF941A-0A39-49E7-9BE4-7E9B2685E84A}" srcOrd="16" destOrd="0" presId="urn:microsoft.com/office/officeart/2005/8/layout/list1"/>
    <dgm:cxn modelId="{95B48A6C-9A7F-4D18-9F80-465977165BF3}" type="presParOf" srcId="{36CF941A-0A39-49E7-9BE4-7E9B2685E84A}" destId="{E543A987-134D-4F96-861A-F917095A9E42}" srcOrd="0" destOrd="0" presId="urn:microsoft.com/office/officeart/2005/8/layout/list1"/>
    <dgm:cxn modelId="{F381D4C8-2350-4489-BD1A-8649B14736DC}" type="presParOf" srcId="{36CF941A-0A39-49E7-9BE4-7E9B2685E84A}" destId="{6F9AA456-4BC9-41D4-AE91-2A9E7A38662A}" srcOrd="1" destOrd="0" presId="urn:microsoft.com/office/officeart/2005/8/layout/list1"/>
    <dgm:cxn modelId="{2B3D9C71-4BB8-4D93-8F2B-2B78EB17E066}" type="presParOf" srcId="{7AEAF3D9-DEA9-4944-8ADB-FA87C07AC7A1}" destId="{0891C97D-47AA-4DC4-A12B-1DFEC108CD92}" srcOrd="17" destOrd="0" presId="urn:microsoft.com/office/officeart/2005/8/layout/list1"/>
    <dgm:cxn modelId="{85857DFF-B2C9-43F5-A5B6-4B8F5472334D}" type="presParOf" srcId="{7AEAF3D9-DEA9-4944-8ADB-FA87C07AC7A1}" destId="{E01207E0-94B9-4166-A0FC-077A1AB1C7D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62A6DB-1716-457D-819B-80F2F89D553B}">
      <dsp:nvSpPr>
        <dsp:cNvPr id="0" name=""/>
        <dsp:cNvSpPr/>
      </dsp:nvSpPr>
      <dsp:spPr>
        <a:xfrm>
          <a:off x="0" y="344181"/>
          <a:ext cx="8229600" cy="504000"/>
        </a:xfrm>
        <a:prstGeom prst="rect">
          <a:avLst/>
        </a:prstGeom>
        <a:solidFill>
          <a:schemeClr val="lt1">
            <a:hueOff val="0"/>
            <a:satOff val="0"/>
            <a:lumOff val="0"/>
            <a:alpha val="6000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30DA07-920D-4D06-9333-E9C2CB2923FB}">
      <dsp:nvSpPr>
        <dsp:cNvPr id="0" name=""/>
        <dsp:cNvSpPr/>
      </dsp:nvSpPr>
      <dsp:spPr>
        <a:xfrm>
          <a:off x="411480" y="48981"/>
          <a:ext cx="5760720" cy="59040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Dva roky prázdnin</a:t>
          </a:r>
          <a:endParaRPr lang="cs-CZ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411480" y="48981"/>
        <a:ext cx="5760720" cy="590400"/>
      </dsp:txXfrm>
    </dsp:sp>
    <dsp:sp modelId="{A8F81870-6CB6-4BEC-803B-6BA3323DCE54}">
      <dsp:nvSpPr>
        <dsp:cNvPr id="0" name=""/>
        <dsp:cNvSpPr/>
      </dsp:nvSpPr>
      <dsp:spPr>
        <a:xfrm>
          <a:off x="0" y="1251381"/>
          <a:ext cx="8229600" cy="504000"/>
        </a:xfrm>
        <a:prstGeom prst="rect">
          <a:avLst/>
        </a:prstGeom>
        <a:solidFill>
          <a:schemeClr val="lt1">
            <a:hueOff val="0"/>
            <a:satOff val="0"/>
            <a:lumOff val="0"/>
            <a:alpha val="6000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48A9C0-DC9D-4357-B591-E858991B2E14}">
      <dsp:nvSpPr>
        <dsp:cNvPr id="0" name=""/>
        <dsp:cNvSpPr/>
      </dsp:nvSpPr>
      <dsp:spPr>
        <a:xfrm>
          <a:off x="411480" y="956181"/>
          <a:ext cx="5760720" cy="59040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Ocelové město</a:t>
          </a:r>
          <a:endParaRPr lang="cs-CZ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411480" y="956181"/>
        <a:ext cx="5760720" cy="590400"/>
      </dsp:txXfrm>
    </dsp:sp>
    <dsp:sp modelId="{8D24C178-567E-49E1-81DB-4B83033F1A22}">
      <dsp:nvSpPr>
        <dsp:cNvPr id="0" name=""/>
        <dsp:cNvSpPr/>
      </dsp:nvSpPr>
      <dsp:spPr>
        <a:xfrm>
          <a:off x="0" y="2158581"/>
          <a:ext cx="8229600" cy="504000"/>
        </a:xfrm>
        <a:prstGeom prst="rect">
          <a:avLst/>
        </a:prstGeom>
        <a:solidFill>
          <a:schemeClr val="lt1">
            <a:hueOff val="0"/>
            <a:satOff val="0"/>
            <a:lumOff val="0"/>
            <a:alpha val="6000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A0DE1D-F0BC-42C9-A3CB-1E1F5DA5719F}">
      <dsp:nvSpPr>
        <dsp:cNvPr id="0" name=""/>
        <dsp:cNvSpPr/>
      </dsp:nvSpPr>
      <dsp:spPr>
        <a:xfrm>
          <a:off x="411480" y="1863381"/>
          <a:ext cx="5760720" cy="59040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Cesta do středu Země</a:t>
          </a:r>
          <a:endParaRPr lang="cs-CZ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411480" y="1863381"/>
        <a:ext cx="5760720" cy="590400"/>
      </dsp:txXfrm>
    </dsp:sp>
    <dsp:sp modelId="{52053D42-1F69-4223-898A-F53FF246C8BC}">
      <dsp:nvSpPr>
        <dsp:cNvPr id="0" name=""/>
        <dsp:cNvSpPr/>
      </dsp:nvSpPr>
      <dsp:spPr>
        <a:xfrm>
          <a:off x="0" y="3065781"/>
          <a:ext cx="8229600" cy="504000"/>
        </a:xfrm>
        <a:prstGeom prst="rect">
          <a:avLst/>
        </a:prstGeom>
        <a:solidFill>
          <a:schemeClr val="lt1">
            <a:hueOff val="0"/>
            <a:satOff val="0"/>
            <a:lumOff val="0"/>
            <a:alpha val="6000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031347-28AC-4118-A907-37DD028DCCA2}">
      <dsp:nvSpPr>
        <dsp:cNvPr id="0" name=""/>
        <dsp:cNvSpPr/>
      </dsp:nvSpPr>
      <dsp:spPr>
        <a:xfrm>
          <a:off x="411480" y="2770581"/>
          <a:ext cx="5760720" cy="59040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Dvacet tisíc mil pod mořem</a:t>
          </a:r>
          <a:endParaRPr lang="cs-CZ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411480" y="2770581"/>
        <a:ext cx="5760720" cy="590400"/>
      </dsp:txXfrm>
    </dsp:sp>
    <dsp:sp modelId="{E01207E0-94B9-4166-A0FC-077A1AB1C7D5}">
      <dsp:nvSpPr>
        <dsp:cNvPr id="0" name=""/>
        <dsp:cNvSpPr/>
      </dsp:nvSpPr>
      <dsp:spPr>
        <a:xfrm>
          <a:off x="0" y="4021963"/>
          <a:ext cx="8229600" cy="504000"/>
        </a:xfrm>
        <a:prstGeom prst="rect">
          <a:avLst/>
        </a:prstGeom>
        <a:solidFill>
          <a:schemeClr val="lt1">
            <a:hueOff val="0"/>
            <a:satOff val="0"/>
            <a:lumOff val="0"/>
            <a:alpha val="6000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9AA456-4BC9-41D4-AE91-2A9E7A38662A}">
      <dsp:nvSpPr>
        <dsp:cNvPr id="0" name=""/>
        <dsp:cNvSpPr/>
      </dsp:nvSpPr>
      <dsp:spPr>
        <a:xfrm>
          <a:off x="411480" y="3677781"/>
          <a:ext cx="5760720" cy="59040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Cesta kolem světa za 80 dní</a:t>
          </a:r>
          <a:endParaRPr lang="cs-CZ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411480" y="3677781"/>
        <a:ext cx="5760720" cy="590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83D3-D4A4-44A3-9AE4-2A529E56B8DC}" type="datetimeFigureOut">
              <a:rPr lang="cs-CZ" smtClean="0"/>
              <a:pPr/>
              <a:t>16.8.2012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B1343-785D-4186-B690-0DAD4C7E9F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83D3-D4A4-44A3-9AE4-2A529E56B8DC}" type="datetimeFigureOut">
              <a:rPr lang="cs-CZ" smtClean="0"/>
              <a:pPr/>
              <a:t>16.8.2012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B1343-785D-4186-B690-0DAD4C7E9F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83D3-D4A4-44A3-9AE4-2A529E56B8DC}" type="datetimeFigureOut">
              <a:rPr lang="cs-CZ" smtClean="0"/>
              <a:pPr/>
              <a:t>16.8.2012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B1343-785D-4186-B690-0DAD4C7E9F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83D3-D4A4-44A3-9AE4-2A529E56B8DC}" type="datetimeFigureOut">
              <a:rPr lang="cs-CZ" smtClean="0"/>
              <a:pPr/>
              <a:t>16.8.2012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B1343-785D-4186-B690-0DAD4C7E9F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83D3-D4A4-44A3-9AE4-2A529E56B8DC}" type="datetimeFigureOut">
              <a:rPr lang="cs-CZ" smtClean="0"/>
              <a:pPr/>
              <a:t>16.8.2012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B1343-785D-4186-B690-0DAD4C7E9F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83D3-D4A4-44A3-9AE4-2A529E56B8DC}" type="datetimeFigureOut">
              <a:rPr lang="cs-CZ" smtClean="0"/>
              <a:pPr/>
              <a:t>16.8.2012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B1343-785D-4186-B690-0DAD4C7E9F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83D3-D4A4-44A3-9AE4-2A529E56B8DC}" type="datetimeFigureOut">
              <a:rPr lang="cs-CZ" smtClean="0"/>
              <a:pPr/>
              <a:t>16.8.2012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B1343-785D-4186-B690-0DAD4C7E9F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83D3-D4A4-44A3-9AE4-2A529E56B8DC}" type="datetimeFigureOut">
              <a:rPr lang="cs-CZ" smtClean="0"/>
              <a:pPr/>
              <a:t>16.8.2012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B1343-785D-4186-B690-0DAD4C7E9F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83D3-D4A4-44A3-9AE4-2A529E56B8DC}" type="datetimeFigureOut">
              <a:rPr lang="cs-CZ" smtClean="0"/>
              <a:pPr/>
              <a:t>16.8.2012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B1343-785D-4186-B690-0DAD4C7E9F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83D3-D4A4-44A3-9AE4-2A529E56B8DC}" type="datetimeFigureOut">
              <a:rPr lang="cs-CZ" smtClean="0"/>
              <a:pPr/>
              <a:t>16.8.2012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B1343-785D-4186-B690-0DAD4C7E9F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83D3-D4A4-44A3-9AE4-2A529E56B8DC}" type="datetimeFigureOut">
              <a:rPr lang="cs-CZ" smtClean="0"/>
              <a:pPr/>
              <a:t>16.8.2012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B1343-785D-4186-B690-0DAD4C7E9F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883D3-D4A4-44A3-9AE4-2A529E56B8DC}" type="datetimeFigureOut">
              <a:rPr lang="cs-CZ" smtClean="0"/>
              <a:pPr/>
              <a:t>16.8.2012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B1343-785D-4186-B690-0DAD4C7E9F6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467544" y="836712"/>
            <a:ext cx="8219256" cy="5289451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>
                <a:latin typeface="Palatino Linotype" pitchFamily="18" charset="0"/>
                <a:cs typeface="Courier New" pitchFamily="49" charset="0"/>
              </a:rPr>
              <a:t>	Vzdělávací </a:t>
            </a:r>
            <a:r>
              <a:rPr lang="cs-CZ" sz="2400" b="1" dirty="0" smtClean="0">
                <a:latin typeface="Palatino Linotype" pitchFamily="18" charset="0"/>
                <a:cs typeface="Courier New" pitchFamily="49" charset="0"/>
              </a:rPr>
              <a:t>oblast</a:t>
            </a:r>
            <a:r>
              <a:rPr lang="cs-CZ" sz="2400" dirty="0" smtClean="0">
                <a:latin typeface="Palatino Linotype" pitchFamily="18" charset="0"/>
                <a:cs typeface="Courier New" pitchFamily="49" charset="0"/>
              </a:rPr>
              <a:t>: </a:t>
            </a:r>
            <a:br>
              <a:rPr lang="cs-CZ" sz="2400" dirty="0" smtClean="0">
                <a:latin typeface="Palatino Linotype" pitchFamily="18" charset="0"/>
                <a:cs typeface="Courier New" pitchFamily="49" charset="0"/>
              </a:rPr>
            </a:br>
            <a:r>
              <a:rPr lang="cs-CZ" sz="2400" dirty="0" smtClean="0">
                <a:latin typeface="Palatino Linotype" pitchFamily="18" charset="0"/>
                <a:cs typeface="Courier New" pitchFamily="49" charset="0"/>
              </a:rPr>
              <a:t>Jazyk a jazyková komunikace</a:t>
            </a:r>
            <a:br>
              <a:rPr lang="cs-CZ" sz="2400" dirty="0" smtClean="0">
                <a:latin typeface="Palatino Linotype" pitchFamily="18" charset="0"/>
                <a:cs typeface="Courier New" pitchFamily="49" charset="0"/>
              </a:rPr>
            </a:br>
            <a:r>
              <a:rPr lang="cs-CZ" sz="2400" b="1" dirty="0" smtClean="0">
                <a:latin typeface="Palatino Linotype" pitchFamily="18" charset="0"/>
                <a:cs typeface="Courier New" pitchFamily="49" charset="0"/>
              </a:rPr>
              <a:t>Vyučovací předmět</a:t>
            </a:r>
            <a:r>
              <a:rPr lang="cs-CZ" sz="2400" dirty="0" smtClean="0">
                <a:latin typeface="Palatino Linotype" pitchFamily="18" charset="0"/>
                <a:cs typeface="Courier New" pitchFamily="49" charset="0"/>
              </a:rPr>
              <a:t>: </a:t>
            </a:r>
            <a:br>
              <a:rPr lang="cs-CZ" sz="2400" dirty="0" smtClean="0">
                <a:latin typeface="Palatino Linotype" pitchFamily="18" charset="0"/>
                <a:cs typeface="Courier New" pitchFamily="49" charset="0"/>
              </a:rPr>
            </a:br>
            <a:r>
              <a:rPr lang="cs-CZ" sz="2400" dirty="0" smtClean="0">
                <a:latin typeface="Palatino Linotype" pitchFamily="18" charset="0"/>
                <a:cs typeface="Courier New" pitchFamily="49" charset="0"/>
              </a:rPr>
              <a:t>Český jazyk a literatura</a:t>
            </a:r>
            <a:br>
              <a:rPr lang="cs-CZ" sz="2400" dirty="0" smtClean="0">
                <a:latin typeface="Palatino Linotype" pitchFamily="18" charset="0"/>
                <a:cs typeface="Courier New" pitchFamily="49" charset="0"/>
              </a:rPr>
            </a:br>
            <a:r>
              <a:rPr lang="cs-CZ" sz="2400" b="1" dirty="0" smtClean="0">
                <a:latin typeface="Palatino Linotype" pitchFamily="18" charset="0"/>
                <a:cs typeface="Courier New" pitchFamily="49" charset="0"/>
              </a:rPr>
              <a:t>Ročník</a:t>
            </a:r>
            <a:r>
              <a:rPr lang="cs-CZ" sz="2400" dirty="0" smtClean="0">
                <a:latin typeface="Palatino Linotype" pitchFamily="18" charset="0"/>
                <a:cs typeface="Courier New" pitchFamily="49" charset="0"/>
              </a:rPr>
              <a:t>: </a:t>
            </a:r>
            <a:r>
              <a:rPr lang="cs-CZ" sz="2400" dirty="0" smtClean="0">
                <a:latin typeface="Palatino Linotype" pitchFamily="18" charset="0"/>
                <a:cs typeface="Courier New" pitchFamily="49" charset="0"/>
              </a:rPr>
              <a:t>6. </a:t>
            </a:r>
            <a:r>
              <a:rPr lang="cs-CZ" sz="2400" dirty="0" smtClean="0">
                <a:latin typeface="Palatino Linotype" pitchFamily="18" charset="0"/>
                <a:cs typeface="Courier New" pitchFamily="49" charset="0"/>
              </a:rPr>
              <a:t>ročník </a:t>
            </a:r>
            <a:br>
              <a:rPr lang="cs-CZ" sz="2400" dirty="0" smtClean="0">
                <a:latin typeface="Palatino Linotype" pitchFamily="18" charset="0"/>
                <a:cs typeface="Courier New" pitchFamily="49" charset="0"/>
              </a:rPr>
            </a:br>
            <a:r>
              <a:rPr lang="cs-CZ" sz="2400" b="1" dirty="0" smtClean="0">
                <a:latin typeface="Palatino Linotype" pitchFamily="18" charset="0"/>
                <a:cs typeface="Courier New" pitchFamily="49" charset="0"/>
              </a:rPr>
              <a:t>Anotace</a:t>
            </a:r>
            <a:r>
              <a:rPr lang="cs-CZ" sz="2400" dirty="0" smtClean="0">
                <a:latin typeface="Palatino Linotype" pitchFamily="18" charset="0"/>
                <a:cs typeface="Courier New" pitchFamily="49" charset="0"/>
              </a:rPr>
              <a:t>: </a:t>
            </a:r>
            <a:r>
              <a:rPr lang="cs-CZ" sz="2400" b="1" dirty="0" smtClean="0">
                <a:latin typeface="Palatino Linotype" pitchFamily="18" charset="0"/>
                <a:cs typeface="Courier New" pitchFamily="49" charset="0"/>
              </a:rPr>
              <a:t>Jules Verne</a:t>
            </a:r>
            <a:r>
              <a:rPr lang="cs-CZ" sz="2400" dirty="0" smtClean="0">
                <a:latin typeface="Palatino Linotype" pitchFamily="18" charset="0"/>
                <a:cs typeface="Courier New" pitchFamily="49" charset="0"/>
              </a:rPr>
              <a:t/>
            </a:r>
            <a:br>
              <a:rPr lang="cs-CZ" sz="2400" dirty="0" smtClean="0">
                <a:latin typeface="Palatino Linotype" pitchFamily="18" charset="0"/>
                <a:cs typeface="Courier New" pitchFamily="49" charset="0"/>
              </a:rPr>
            </a:br>
            <a:r>
              <a:rPr lang="cs-CZ" sz="2400" dirty="0" smtClean="0">
                <a:latin typeface="Palatino Linotype" pitchFamily="18" charset="0"/>
                <a:cs typeface="Courier New" pitchFamily="49" charset="0"/>
              </a:rPr>
              <a:t>životopis autora, ukázky románů</a:t>
            </a:r>
            <a:r>
              <a:rPr lang="cs-CZ" sz="2400" dirty="0" smtClean="0">
                <a:latin typeface="Palatino Linotype" pitchFamily="18" charset="0"/>
                <a:cs typeface="Courier New" pitchFamily="49" charset="0"/>
              </a:rPr>
              <a:t/>
            </a:r>
            <a:br>
              <a:rPr lang="cs-CZ" sz="2400" dirty="0" smtClean="0">
                <a:latin typeface="Palatino Linotype" pitchFamily="18" charset="0"/>
                <a:cs typeface="Courier New" pitchFamily="49" charset="0"/>
              </a:rPr>
            </a:br>
            <a:r>
              <a:rPr lang="cs-CZ" sz="2400" dirty="0" smtClean="0">
                <a:latin typeface="Palatino Linotype" pitchFamily="18" charset="0"/>
                <a:cs typeface="Courier New" pitchFamily="49" charset="0"/>
              </a:rPr>
              <a:t/>
            </a:r>
            <a:br>
              <a:rPr lang="cs-CZ" sz="2400" dirty="0" smtClean="0">
                <a:latin typeface="Palatino Linotype" pitchFamily="18" charset="0"/>
                <a:cs typeface="Courier New" pitchFamily="49" charset="0"/>
              </a:rPr>
            </a:br>
            <a:r>
              <a:rPr lang="cs-CZ" sz="2400" b="1" dirty="0" smtClean="0">
                <a:latin typeface="Palatino Linotype" pitchFamily="18" charset="0"/>
                <a:cs typeface="Courier New" pitchFamily="49" charset="0"/>
              </a:rPr>
              <a:t>Podpora vzdělávání v ZŠ </a:t>
            </a:r>
            <a:r>
              <a:rPr lang="cs-CZ" sz="2400" b="1" dirty="0" smtClean="0">
                <a:latin typeface="Palatino Linotype" pitchFamily="18" charset="0"/>
                <a:cs typeface="Courier New" pitchFamily="49" charset="0"/>
              </a:rPr>
              <a:t>Židlochovice, Tyršova 611</a:t>
            </a:r>
            <a:r>
              <a:rPr lang="cs-CZ" sz="2400" dirty="0" smtClean="0">
                <a:latin typeface="Palatino Linotype" pitchFamily="18" charset="0"/>
                <a:cs typeface="Courier New" pitchFamily="49" charset="0"/>
              </a:rPr>
              <a:t/>
            </a:r>
            <a:br>
              <a:rPr lang="cs-CZ" sz="2400" dirty="0" smtClean="0">
                <a:latin typeface="Palatino Linotype" pitchFamily="18" charset="0"/>
                <a:cs typeface="Courier New" pitchFamily="49" charset="0"/>
              </a:rPr>
            </a:br>
            <a:r>
              <a:rPr lang="cs-CZ" sz="2400" b="1" dirty="0" smtClean="0">
                <a:latin typeface="Palatino Linotype" pitchFamily="18" charset="0"/>
                <a:cs typeface="Courier New" pitchFamily="49" charset="0"/>
              </a:rPr>
              <a:t>Autor materiálu</a:t>
            </a:r>
            <a:r>
              <a:rPr lang="cs-CZ" sz="2400" dirty="0" smtClean="0">
                <a:latin typeface="Palatino Linotype" pitchFamily="18" charset="0"/>
                <a:cs typeface="Courier New" pitchFamily="49" charset="0"/>
              </a:rPr>
              <a:t>: Mgr. Petra Karpíšková</a:t>
            </a:r>
            <a:br>
              <a:rPr lang="cs-CZ" sz="2400" dirty="0" smtClean="0">
                <a:latin typeface="Palatino Linotype" pitchFamily="18" charset="0"/>
                <a:cs typeface="Courier New" pitchFamily="49" charset="0"/>
              </a:rPr>
            </a:br>
            <a:endParaRPr lang="cs-CZ" sz="2400" dirty="0" smtClean="0">
              <a:latin typeface="Palatino Linotype" pitchFamily="18" charset="0"/>
              <a:cs typeface="Courier New" pitchFamily="49" charset="0"/>
            </a:endParaRPr>
          </a:p>
          <a:p>
            <a:endParaRPr lang="cs-CZ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877" r="4939"/>
          <a:stretch>
            <a:fillRect/>
          </a:stretch>
        </p:blipFill>
        <p:spPr bwMode="auto">
          <a:xfrm>
            <a:off x="611560" y="764704"/>
            <a:ext cx="7704856" cy="55874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Obdélník 5"/>
          <p:cNvSpPr/>
          <p:nvPr/>
        </p:nvSpPr>
        <p:spPr>
          <a:xfrm>
            <a:off x="4067944" y="5157192"/>
            <a:ext cx="4464496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4400" b="1" cap="all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Jules Verne</a:t>
            </a:r>
            <a:endParaRPr lang="cs-CZ" sz="4400" b="1" cap="all" dirty="0">
              <a:ln w="0"/>
              <a:solidFill>
                <a:schemeClr val="bg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788024" y="404664"/>
            <a:ext cx="3960440" cy="864096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latin typeface="Book Antiqua" pitchFamily="18" charset="0"/>
              </a:rPr>
              <a:t>Jules Verne</a:t>
            </a:r>
            <a:endParaRPr lang="cs-CZ" sz="4000" dirty="0">
              <a:latin typeface="Book Antiqua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836712"/>
            <a:ext cx="4156812" cy="5301285"/>
          </a:xfrm>
          <a:prstGeom prst="rect">
            <a:avLst/>
          </a:prstGeom>
          <a:ln w="190500" cap="sq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Zástupný symbol pro text 7"/>
          <p:cNvSpPr>
            <a:spLocks noGrp="1"/>
          </p:cNvSpPr>
          <p:nvPr>
            <p:ph type="body" sz="half" idx="2"/>
          </p:nvPr>
        </p:nvSpPr>
        <p:spPr>
          <a:xfrm>
            <a:off x="5004048" y="1556792"/>
            <a:ext cx="3744416" cy="4569371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cs-CZ" sz="2400" dirty="0" smtClean="0"/>
              <a:t> </a:t>
            </a:r>
            <a:r>
              <a:rPr lang="cs-CZ" sz="2400" dirty="0" smtClean="0">
                <a:latin typeface="Book Antiqua" pitchFamily="18" charset="0"/>
              </a:rPr>
              <a:t>výslovnost [žil </a:t>
            </a:r>
            <a:r>
              <a:rPr lang="cs-CZ" sz="2400" dirty="0" err="1" smtClean="0">
                <a:latin typeface="Book Antiqua" pitchFamily="18" charset="0"/>
              </a:rPr>
              <a:t>vern</a:t>
            </a:r>
            <a:r>
              <a:rPr lang="cs-CZ" sz="2400" dirty="0" smtClean="0">
                <a:latin typeface="Book Antiqua" pitchFamily="18" charset="0"/>
              </a:rPr>
              <a:t>] </a:t>
            </a:r>
          </a:p>
          <a:p>
            <a:pPr algn="just">
              <a:buFont typeface="Arial" pitchFamily="34" charset="0"/>
              <a:buChar char="•"/>
            </a:pPr>
            <a:r>
              <a:rPr lang="cs-CZ" sz="2400" dirty="0" smtClean="0">
                <a:latin typeface="Book Antiqua" pitchFamily="18" charset="0"/>
              </a:rPr>
              <a:t> 1828 – 1905 Amiens</a:t>
            </a:r>
          </a:p>
          <a:p>
            <a:pPr algn="just">
              <a:buFont typeface="Arial" pitchFamily="34" charset="0"/>
              <a:buChar char="•"/>
            </a:pPr>
            <a:r>
              <a:rPr lang="cs-CZ" sz="2400" dirty="0" smtClean="0">
                <a:latin typeface="Book Antiqua" pitchFamily="18" charset="0"/>
              </a:rPr>
              <a:t> francouzský spisovatel  </a:t>
            </a:r>
          </a:p>
          <a:p>
            <a:pPr algn="just"/>
            <a:r>
              <a:rPr lang="cs-CZ" sz="2400" dirty="0">
                <a:latin typeface="Book Antiqua" pitchFamily="18" charset="0"/>
              </a:rPr>
              <a:t> </a:t>
            </a:r>
            <a:r>
              <a:rPr lang="cs-CZ" sz="2400" dirty="0" smtClean="0">
                <a:latin typeface="Book Antiqua" pitchFamily="18" charset="0"/>
              </a:rPr>
              <a:t> dobrodružné literatury</a:t>
            </a:r>
          </a:p>
          <a:p>
            <a:pPr algn="just">
              <a:buFont typeface="Arial" pitchFamily="34" charset="0"/>
              <a:buChar char="•"/>
            </a:pPr>
            <a:r>
              <a:rPr lang="cs-CZ" sz="2400" dirty="0" smtClean="0">
                <a:latin typeface="Book Antiqua" pitchFamily="18" charset="0"/>
              </a:rPr>
              <a:t> zakladatel   </a:t>
            </a:r>
          </a:p>
          <a:p>
            <a:pPr algn="just"/>
            <a:r>
              <a:rPr lang="cs-CZ" sz="2400" dirty="0">
                <a:latin typeface="Book Antiqua" pitchFamily="18" charset="0"/>
              </a:rPr>
              <a:t> </a:t>
            </a:r>
            <a:r>
              <a:rPr lang="cs-CZ" sz="2400" dirty="0" smtClean="0">
                <a:latin typeface="Book Antiqua" pitchFamily="18" charset="0"/>
              </a:rPr>
              <a:t> vědeckofantastické  </a:t>
            </a:r>
          </a:p>
          <a:p>
            <a:pPr algn="just"/>
            <a:r>
              <a:rPr lang="cs-CZ" sz="2400" dirty="0">
                <a:latin typeface="Book Antiqua" pitchFamily="18" charset="0"/>
              </a:rPr>
              <a:t> </a:t>
            </a:r>
            <a:r>
              <a:rPr lang="cs-CZ" sz="2400" dirty="0" smtClean="0">
                <a:latin typeface="Book Antiqua" pitchFamily="18" charset="0"/>
              </a:rPr>
              <a:t> literatury</a:t>
            </a:r>
          </a:p>
          <a:p>
            <a:pPr algn="just">
              <a:buFont typeface="Arial" pitchFamily="34" charset="0"/>
              <a:buChar char="•"/>
            </a:pPr>
            <a:r>
              <a:rPr lang="cs-CZ" sz="2400" dirty="0" smtClean="0">
                <a:latin typeface="Book Antiqua" pitchFamily="18" charset="0"/>
              </a:rPr>
              <a:t> roku 1886 byl postřelen  </a:t>
            </a:r>
          </a:p>
          <a:p>
            <a:pPr algn="just"/>
            <a:r>
              <a:rPr lang="cs-CZ" sz="2400" dirty="0">
                <a:latin typeface="Book Antiqua" pitchFamily="18" charset="0"/>
              </a:rPr>
              <a:t> </a:t>
            </a:r>
            <a:r>
              <a:rPr lang="cs-CZ" sz="2400" dirty="0" smtClean="0">
                <a:latin typeface="Book Antiqua" pitchFamily="18" charset="0"/>
              </a:rPr>
              <a:t> svým synovcem  </a:t>
            </a:r>
          </a:p>
          <a:p>
            <a:pPr algn="just"/>
            <a:r>
              <a:rPr lang="cs-CZ" sz="2400" dirty="0">
                <a:latin typeface="Book Antiqua" pitchFamily="18" charset="0"/>
              </a:rPr>
              <a:t> </a:t>
            </a:r>
            <a:r>
              <a:rPr lang="cs-CZ" sz="2400" dirty="0" smtClean="0">
                <a:latin typeface="Book Antiqua" pitchFamily="18" charset="0"/>
              </a:rPr>
              <a:t> </a:t>
            </a:r>
            <a:r>
              <a:rPr lang="cs-CZ" sz="2400" dirty="0" err="1" smtClean="0">
                <a:latin typeface="Book Antiqua" pitchFamily="18" charset="0"/>
              </a:rPr>
              <a:t>Gastonem</a:t>
            </a:r>
            <a:r>
              <a:rPr lang="cs-CZ" sz="2400" dirty="0" smtClean="0">
                <a:latin typeface="Book Antiqua" pitchFamily="18" charset="0"/>
              </a:rPr>
              <a:t>.</a:t>
            </a:r>
            <a:endParaRPr lang="cs-CZ" sz="2400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10075" t="8421" r="10075" b="84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bdélník 13"/>
          <p:cNvSpPr/>
          <p:nvPr/>
        </p:nvSpPr>
        <p:spPr>
          <a:xfrm>
            <a:off x="4716016" y="5517232"/>
            <a:ext cx="36724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 Antiqua" pitchFamily="18" charset="0"/>
              </a:rPr>
              <a:t>Romány</a:t>
            </a:r>
            <a:endParaRPr lang="cs-CZ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539552" y="184482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Ocelové město (1879)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4" name="Zástupný symbol pro obsah 3">
            <a:hlinkClick r:id="" action="ppaction://ole?verb=0"/>
          </p:cNvPr>
          <p:cNvGraphicFramePr>
            <a:graphicFrameLocks noChangeAspect="1"/>
          </p:cNvGraphicFramePr>
          <p:nvPr>
            <p:ph idx="1"/>
          </p:nvPr>
        </p:nvGraphicFramePr>
        <p:xfrm>
          <a:off x="971600" y="1484784"/>
          <a:ext cx="3240360" cy="2243125"/>
        </p:xfrm>
        <a:graphic>
          <a:graphicData uri="http://schemas.openxmlformats.org/presentationml/2006/ole">
            <p:oleObj spid="_x0000_s1026" name="Acrobat Document" r:id="rId3" imgW="8019048" imgH="5676190" progId="AcroExch.Document.7">
              <p:embed/>
            </p:oleObj>
          </a:graphicData>
        </a:graphic>
      </p:graphicFrame>
      <p:graphicFrame>
        <p:nvGraphicFramePr>
          <p:cNvPr id="5" name="Objek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971600" y="4077072"/>
          <a:ext cx="3217937" cy="2278230"/>
        </p:xfrm>
        <a:graphic>
          <a:graphicData uri="http://schemas.openxmlformats.org/presentationml/2006/ole">
            <p:oleObj spid="_x0000_s1027" name="Acrobat Document" r:id="rId4" imgW="8019048" imgH="5676190" progId="AcroExch.Document.7">
              <p:embed/>
            </p:oleObj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4644008" y="1484784"/>
          <a:ext cx="3353616" cy="4745372"/>
        </p:xfrm>
        <a:graphic>
          <a:graphicData uri="http://schemas.openxmlformats.org/presentationml/2006/ole">
            <p:oleObj spid="_x0000_s1030" name="Acrobat Document" r:id="rId5" imgW="5668166" imgH="8019048" progId="AcroExch.Document.7">
              <p:embed/>
            </p:oleObj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latin typeface="Book Antiqua" pitchFamily="18" charset="0"/>
              </a:rPr>
              <a:t>Použitá literatura</a:t>
            </a:r>
            <a:endParaRPr lang="cs-CZ" sz="3200" dirty="0"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sz="2000" dirty="0" smtClean="0">
                <a:latin typeface="Book Antiqua" pitchFamily="18" charset="0"/>
              </a:rPr>
              <a:t>Jules Verne. In </a:t>
            </a:r>
            <a:r>
              <a:rPr lang="cs-CZ" sz="2000" i="1" dirty="0" err="1" smtClean="0">
                <a:latin typeface="Book Antiqua" pitchFamily="18" charset="0"/>
              </a:rPr>
              <a:t>Wikipedia</a:t>
            </a:r>
            <a:r>
              <a:rPr lang="cs-CZ" sz="2000" i="1" dirty="0" smtClean="0">
                <a:latin typeface="Book Antiqua" pitchFamily="18" charset="0"/>
              </a:rPr>
              <a:t> : </a:t>
            </a:r>
            <a:r>
              <a:rPr lang="cs-CZ" sz="2000" i="1" dirty="0" err="1" smtClean="0">
                <a:latin typeface="Book Antiqua" pitchFamily="18" charset="0"/>
              </a:rPr>
              <a:t>the</a:t>
            </a:r>
            <a:r>
              <a:rPr lang="cs-CZ" sz="2000" i="1" dirty="0" smtClean="0">
                <a:latin typeface="Book Antiqua" pitchFamily="18" charset="0"/>
              </a:rPr>
              <a:t> free </a:t>
            </a:r>
            <a:r>
              <a:rPr lang="cs-CZ" sz="2000" i="1" dirty="0" err="1" smtClean="0">
                <a:latin typeface="Book Antiqua" pitchFamily="18" charset="0"/>
              </a:rPr>
              <a:t>encyclopedia</a:t>
            </a:r>
            <a:r>
              <a:rPr lang="cs-CZ" sz="2000" dirty="0" smtClean="0">
                <a:latin typeface="Book Antiqua" pitchFamily="18" charset="0"/>
              </a:rPr>
              <a:t> [online]. St. </a:t>
            </a:r>
            <a:r>
              <a:rPr lang="cs-CZ" sz="2000" dirty="0" err="1" smtClean="0">
                <a:latin typeface="Book Antiqua" pitchFamily="18" charset="0"/>
              </a:rPr>
              <a:t>Petersburg</a:t>
            </a:r>
            <a:r>
              <a:rPr lang="cs-CZ" sz="2000" dirty="0" smtClean="0">
                <a:latin typeface="Book Antiqua" pitchFamily="18" charset="0"/>
              </a:rPr>
              <a:t> (Florida) : </a:t>
            </a:r>
            <a:r>
              <a:rPr lang="cs-CZ" sz="2000" dirty="0" err="1" smtClean="0">
                <a:latin typeface="Book Antiqua" pitchFamily="18" charset="0"/>
              </a:rPr>
              <a:t>Wikipedia</a:t>
            </a:r>
            <a:r>
              <a:rPr lang="cs-CZ" sz="2000" dirty="0" smtClean="0">
                <a:latin typeface="Book Antiqua" pitchFamily="18" charset="0"/>
              </a:rPr>
              <a:t> </a:t>
            </a:r>
            <a:r>
              <a:rPr lang="cs-CZ" sz="2000" dirty="0" err="1" smtClean="0">
                <a:latin typeface="Book Antiqua" pitchFamily="18" charset="0"/>
              </a:rPr>
              <a:t>Foundation</a:t>
            </a:r>
            <a:r>
              <a:rPr lang="cs-CZ" sz="2000" dirty="0" smtClean="0">
                <a:latin typeface="Book Antiqua" pitchFamily="18" charset="0"/>
              </a:rPr>
              <a:t>, 21.7.2004, last </a:t>
            </a:r>
            <a:r>
              <a:rPr lang="cs-CZ" sz="2000" dirty="0" err="1" smtClean="0">
                <a:latin typeface="Book Antiqua" pitchFamily="18" charset="0"/>
              </a:rPr>
              <a:t>modified</a:t>
            </a:r>
            <a:r>
              <a:rPr lang="cs-CZ" sz="2000" dirty="0" smtClean="0">
                <a:latin typeface="Book Antiqua" pitchFamily="18" charset="0"/>
              </a:rPr>
              <a:t> on 27.3.2011 [cit. 2011-03-31]. Dostupné z WWW: &lt;http://cs.wikipedia.org/wiki/Jules_Verne&gt;.</a:t>
            </a:r>
          </a:p>
          <a:p>
            <a:r>
              <a:rPr lang="cs-CZ" sz="2000" dirty="0" smtClean="0"/>
              <a:t>Ocelové Město. In </a:t>
            </a:r>
            <a:r>
              <a:rPr lang="cs-CZ" sz="2000" i="1" dirty="0" err="1" smtClean="0"/>
              <a:t>Wikipedia</a:t>
            </a:r>
            <a:r>
              <a:rPr lang="cs-CZ" sz="2000" i="1" dirty="0" smtClean="0"/>
              <a:t> : </a:t>
            </a:r>
            <a:r>
              <a:rPr lang="cs-CZ" sz="2000" i="1" dirty="0" err="1" smtClean="0"/>
              <a:t>the</a:t>
            </a:r>
            <a:r>
              <a:rPr lang="cs-CZ" sz="2000" i="1" dirty="0" smtClean="0"/>
              <a:t> free </a:t>
            </a:r>
            <a:r>
              <a:rPr lang="cs-CZ" sz="2000" i="1" dirty="0" err="1" smtClean="0"/>
              <a:t>encyclopedia</a:t>
            </a:r>
            <a:r>
              <a:rPr lang="cs-CZ" sz="2000" dirty="0" smtClean="0"/>
              <a:t> [online]. St. </a:t>
            </a:r>
            <a:r>
              <a:rPr lang="cs-CZ" sz="2000" dirty="0" err="1" smtClean="0"/>
              <a:t>Petersburg</a:t>
            </a:r>
            <a:r>
              <a:rPr lang="cs-CZ" sz="2000" dirty="0" smtClean="0"/>
              <a:t> (Florida) : </a:t>
            </a:r>
            <a:r>
              <a:rPr lang="cs-CZ" sz="2000" dirty="0" err="1" smtClean="0"/>
              <a:t>Wikipedia</a:t>
            </a:r>
            <a:r>
              <a:rPr lang="cs-CZ" sz="2000" dirty="0" smtClean="0"/>
              <a:t> </a:t>
            </a:r>
            <a:r>
              <a:rPr lang="cs-CZ" sz="2000" dirty="0" err="1" smtClean="0"/>
              <a:t>Foundation</a:t>
            </a:r>
            <a:r>
              <a:rPr lang="cs-CZ" sz="2000" dirty="0" smtClean="0"/>
              <a:t>, 7.9.2005, last </a:t>
            </a:r>
            <a:r>
              <a:rPr lang="cs-CZ" sz="2000" dirty="0" err="1" smtClean="0"/>
              <a:t>modified</a:t>
            </a:r>
            <a:r>
              <a:rPr lang="cs-CZ" sz="2000" dirty="0" smtClean="0"/>
              <a:t> on 7.5.2011 [cit. 2011-06-19]. Dostupné z WWW: &lt;http://cs.wikipedia.org/wiki/Ocelové_Město&gt;.</a:t>
            </a:r>
            <a:endParaRPr lang="cs-CZ" sz="2000" b="1" dirty="0" smtClean="0"/>
          </a:p>
          <a:p>
            <a:r>
              <a:rPr lang="cs-CZ" sz="2000" dirty="0" smtClean="0">
                <a:latin typeface="Book Antiqua" pitchFamily="18" charset="0"/>
              </a:rPr>
              <a:t>VERNE, Jules. </a:t>
            </a:r>
            <a:r>
              <a:rPr lang="cs-CZ" sz="2000" i="1" dirty="0" smtClean="0">
                <a:latin typeface="Book Antiqua" pitchFamily="18" charset="0"/>
              </a:rPr>
              <a:t>Ocelové město</a:t>
            </a:r>
            <a:r>
              <a:rPr lang="cs-CZ" sz="2000" dirty="0" smtClean="0">
                <a:latin typeface="Book Antiqua" pitchFamily="18" charset="0"/>
              </a:rPr>
              <a:t>. Praha : Albatros, 1989. 140 s.</a:t>
            </a:r>
          </a:p>
          <a:p>
            <a:r>
              <a:rPr lang="cs-CZ" sz="2000" dirty="0" smtClean="0"/>
              <a:t>Obrázky [cit. 2011-06-20]</a:t>
            </a:r>
          </a:p>
          <a:p>
            <a:r>
              <a:rPr lang="cs-CZ" sz="2000" dirty="0" smtClean="0"/>
              <a:t>http://www.</a:t>
            </a:r>
            <a:r>
              <a:rPr lang="cs-CZ" sz="2000" dirty="0" err="1" smtClean="0"/>
              <a:t>myhdwallpapers.net</a:t>
            </a:r>
            <a:r>
              <a:rPr lang="cs-CZ" sz="2000" dirty="0" smtClean="0"/>
              <a:t>/</a:t>
            </a:r>
            <a:r>
              <a:rPr lang="cs-CZ" sz="2000" dirty="0" err="1" smtClean="0"/>
              <a:t>wallpapers</a:t>
            </a:r>
            <a:r>
              <a:rPr lang="cs-CZ" sz="2000" dirty="0" smtClean="0"/>
              <a:t>/</a:t>
            </a:r>
            <a:r>
              <a:rPr lang="cs-CZ" sz="2000" dirty="0" err="1" smtClean="0"/>
              <a:t>Airplane</a:t>
            </a:r>
            <a:r>
              <a:rPr lang="cs-CZ" sz="2000" dirty="0" smtClean="0"/>
              <a:t>-</a:t>
            </a:r>
            <a:r>
              <a:rPr lang="cs-CZ" sz="2000" dirty="0" err="1" smtClean="0"/>
              <a:t>sketch</a:t>
            </a:r>
            <a:r>
              <a:rPr lang="cs-CZ" sz="2000" dirty="0" smtClean="0"/>
              <a:t>-1280x800.jpg</a:t>
            </a:r>
          </a:p>
          <a:p>
            <a:pPr>
              <a:buNone/>
            </a:pPr>
            <a:r>
              <a:rPr lang="cs-CZ" sz="2000" dirty="0" smtClean="0"/>
              <a:t>	http://stevelundeberg.mvourtown.com/files/2010/07/jules-verne.jpg</a:t>
            </a:r>
          </a:p>
          <a:p>
            <a:pPr>
              <a:buNone/>
            </a:pPr>
            <a:r>
              <a:rPr lang="cs-CZ" sz="2000" dirty="0" smtClean="0"/>
              <a:t>	http://www.</a:t>
            </a:r>
            <a:r>
              <a:rPr lang="cs-CZ" sz="2000" dirty="0" err="1" smtClean="0"/>
              <a:t>zahradka</a:t>
            </a:r>
            <a:r>
              <a:rPr lang="cs-CZ" sz="2000" dirty="0" smtClean="0"/>
              <a:t>-</a:t>
            </a:r>
            <a:r>
              <a:rPr lang="cs-CZ" sz="2000" dirty="0" err="1" smtClean="0"/>
              <a:t>art.com</a:t>
            </a:r>
            <a:r>
              <a:rPr lang="cs-CZ" sz="2000" dirty="0" smtClean="0"/>
              <a:t>/</a:t>
            </a:r>
            <a:r>
              <a:rPr lang="cs-CZ" sz="2000" dirty="0" err="1" smtClean="0"/>
              <a:t>images</a:t>
            </a:r>
            <a:r>
              <a:rPr lang="cs-CZ" sz="2000" dirty="0" smtClean="0"/>
              <a:t>/</a:t>
            </a:r>
            <a:r>
              <a:rPr lang="cs-CZ" sz="2000" dirty="0" err="1" smtClean="0"/>
              <a:t>artwork</a:t>
            </a:r>
            <a:r>
              <a:rPr lang="cs-CZ" sz="2000" dirty="0" smtClean="0"/>
              <a:t>/</a:t>
            </a:r>
            <a:r>
              <a:rPr lang="cs-CZ" sz="2000" dirty="0" err="1" smtClean="0"/>
              <a:t>Jules</a:t>
            </a:r>
            <a:r>
              <a:rPr lang="cs-CZ" sz="2000" dirty="0" smtClean="0"/>
              <a:t>%20Verne.jpg</a:t>
            </a:r>
            <a:endParaRPr lang="cs-CZ" sz="2000" dirty="0" smtClean="0">
              <a:latin typeface="Book Antiqua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84</Words>
  <Application>Microsoft Office PowerPoint</Application>
  <PresentationFormat>Předvádění na obrazovce (4:3)</PresentationFormat>
  <Paragraphs>28</Paragraphs>
  <Slides>7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9" baseType="lpstr">
      <vt:lpstr>Motiv sady Office</vt:lpstr>
      <vt:lpstr>Acrobat Document</vt:lpstr>
      <vt:lpstr>Snímek 1</vt:lpstr>
      <vt:lpstr>Snímek 2</vt:lpstr>
      <vt:lpstr>Jules Verne</vt:lpstr>
      <vt:lpstr>Snímek 4</vt:lpstr>
      <vt:lpstr>Snímek 5</vt:lpstr>
      <vt:lpstr>Ocelové město (1879)</vt:lpstr>
      <vt:lpstr>Použitá literatura</vt:lpstr>
    </vt:vector>
  </TitlesOfParts>
  <Company>ZŠ Židlochovice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karpiskovap</dc:creator>
  <cp:lastModifiedBy>karpiskovap</cp:lastModifiedBy>
  <cp:revision>10</cp:revision>
  <dcterms:created xsi:type="dcterms:W3CDTF">2011-03-31T17:11:03Z</dcterms:created>
  <dcterms:modified xsi:type="dcterms:W3CDTF">2012-08-16T15:42:44Z</dcterms:modified>
</cp:coreProperties>
</file>